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8.xml" ContentType="application/vnd.openxmlformats-officedocument.presentationml.tags+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5.xml" ContentType="application/vnd.openxmlformats-officedocument.presentationml.tags+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37.xml" ContentType="application/vnd.openxmlformats-officedocument.presentationml.tags+xml"/>
  <Override PartName="/ppt/notesSlides/notesSlide44.xml" ContentType="application/vnd.openxmlformats-officedocument.presentationml.notesSlide+xml"/>
  <Override PartName="/ppt/tags/tag38.xml" ContentType="application/vnd.openxmlformats-officedocument.presentationml.tags+xml"/>
  <Override PartName="/ppt/notesSlides/notesSlide45.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tags/tag40.xml" ContentType="application/vnd.openxmlformats-officedocument.presentationml.tags+xml"/>
  <Override PartName="/ppt/notesSlides/notesSlide47.xml" ContentType="application/vnd.openxmlformats-officedocument.presentationml.notesSlide+xml"/>
  <Override PartName="/ppt/tags/tag41.xml" ContentType="application/vnd.openxmlformats-officedocument.presentationml.tags+xml"/>
  <Override PartName="/ppt/notesSlides/notesSlide48.xml" ContentType="application/vnd.openxmlformats-officedocument.presentationml.notesSlide+xml"/>
  <Override PartName="/ppt/tags/tag42.xml" ContentType="application/vnd.openxmlformats-officedocument.presentationml.tags+xml"/>
  <Override PartName="/ppt/notesSlides/notesSlide49.xml" ContentType="application/vnd.openxmlformats-officedocument.presentationml.notesSlide+xml"/>
  <Override PartName="/ppt/tags/tag43.xml" ContentType="application/vnd.openxmlformats-officedocument.presentationml.tags+xml"/>
  <Override PartName="/ppt/notesSlides/notesSlide50.xml" ContentType="application/vnd.openxmlformats-officedocument.presentationml.notesSlide+xml"/>
  <Override PartName="/ppt/tags/tag44.xml" ContentType="application/vnd.openxmlformats-officedocument.presentationml.tags+xml"/>
  <Override PartName="/ppt/notesSlides/notesSlide51.xml" ContentType="application/vnd.openxmlformats-officedocument.presentationml.notesSlide+xml"/>
  <Override PartName="/ppt/tags/tag4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46.xml" ContentType="application/vnd.openxmlformats-officedocument.presentationml.tags+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Lst>
  <p:notesMasterIdLst>
    <p:notesMasterId r:id="rId59"/>
  </p:notesMasterIdLst>
  <p:handoutMasterIdLst>
    <p:handoutMasterId r:id="rId60"/>
  </p:handoutMasterIdLst>
  <p:sldIdLst>
    <p:sldId id="322" r:id="rId5"/>
    <p:sldId id="256" r:id="rId6"/>
    <p:sldId id="321" r:id="rId7"/>
    <p:sldId id="333" r:id="rId8"/>
    <p:sldId id="318" r:id="rId9"/>
    <p:sldId id="314" r:id="rId10"/>
    <p:sldId id="348" r:id="rId11"/>
    <p:sldId id="349" r:id="rId12"/>
    <p:sldId id="323" r:id="rId13"/>
    <p:sldId id="324" r:id="rId14"/>
    <p:sldId id="340" r:id="rId15"/>
    <p:sldId id="341" r:id="rId16"/>
    <p:sldId id="342" r:id="rId17"/>
    <p:sldId id="343" r:id="rId18"/>
    <p:sldId id="344" r:id="rId19"/>
    <p:sldId id="345" r:id="rId20"/>
    <p:sldId id="346" r:id="rId21"/>
    <p:sldId id="347" r:id="rId22"/>
    <p:sldId id="368" r:id="rId23"/>
    <p:sldId id="376" r:id="rId24"/>
    <p:sldId id="367" r:id="rId25"/>
    <p:sldId id="350" r:id="rId26"/>
    <p:sldId id="325" r:id="rId27"/>
    <p:sldId id="334" r:id="rId28"/>
    <p:sldId id="351" r:id="rId29"/>
    <p:sldId id="360" r:id="rId30"/>
    <p:sldId id="339" r:id="rId31"/>
    <p:sldId id="357" r:id="rId32"/>
    <p:sldId id="337" r:id="rId33"/>
    <p:sldId id="336" r:id="rId34"/>
    <p:sldId id="338" r:id="rId35"/>
    <p:sldId id="329" r:id="rId36"/>
    <p:sldId id="370" r:id="rId37"/>
    <p:sldId id="366" r:id="rId38"/>
    <p:sldId id="384" r:id="rId39"/>
    <p:sldId id="328" r:id="rId40"/>
    <p:sldId id="381" r:id="rId41"/>
    <p:sldId id="364" r:id="rId42"/>
    <p:sldId id="365" r:id="rId43"/>
    <p:sldId id="380" r:id="rId44"/>
    <p:sldId id="369" r:id="rId45"/>
    <p:sldId id="332" r:id="rId46"/>
    <p:sldId id="335" r:id="rId47"/>
    <p:sldId id="361" r:id="rId48"/>
    <p:sldId id="377" r:id="rId49"/>
    <p:sldId id="310" r:id="rId50"/>
    <p:sldId id="362" r:id="rId51"/>
    <p:sldId id="363" r:id="rId52"/>
    <p:sldId id="375" r:id="rId53"/>
    <p:sldId id="382" r:id="rId54"/>
    <p:sldId id="383" r:id="rId55"/>
    <p:sldId id="385" r:id="rId56"/>
    <p:sldId id="327" r:id="rId57"/>
    <p:sldId id="353" r:id="rId58"/>
  </p:sldIdLst>
  <p:sldSz cx="12192000" cy="6858000"/>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7DC192-4A97-4FA4-866F-CE647BE64152}">
          <p14:sldIdLst>
            <p14:sldId id="322"/>
            <p14:sldId id="256"/>
            <p14:sldId id="321"/>
            <p14:sldId id="333"/>
            <p14:sldId id="318"/>
            <p14:sldId id="314"/>
            <p14:sldId id="348"/>
            <p14:sldId id="349"/>
            <p14:sldId id="323"/>
            <p14:sldId id="324"/>
            <p14:sldId id="340"/>
            <p14:sldId id="341"/>
            <p14:sldId id="342"/>
            <p14:sldId id="343"/>
            <p14:sldId id="344"/>
            <p14:sldId id="345"/>
            <p14:sldId id="346"/>
            <p14:sldId id="347"/>
            <p14:sldId id="368"/>
            <p14:sldId id="376"/>
            <p14:sldId id="367"/>
            <p14:sldId id="350"/>
            <p14:sldId id="325"/>
            <p14:sldId id="334"/>
            <p14:sldId id="351"/>
            <p14:sldId id="360"/>
            <p14:sldId id="339"/>
            <p14:sldId id="357"/>
            <p14:sldId id="337"/>
            <p14:sldId id="336"/>
            <p14:sldId id="338"/>
            <p14:sldId id="329"/>
            <p14:sldId id="370"/>
            <p14:sldId id="366"/>
            <p14:sldId id="384"/>
            <p14:sldId id="328"/>
            <p14:sldId id="381"/>
            <p14:sldId id="364"/>
            <p14:sldId id="365"/>
            <p14:sldId id="380"/>
            <p14:sldId id="369"/>
            <p14:sldId id="332"/>
            <p14:sldId id="335"/>
            <p14:sldId id="361"/>
            <p14:sldId id="377"/>
            <p14:sldId id="310"/>
            <p14:sldId id="362"/>
            <p14:sldId id="363"/>
            <p14:sldId id="375"/>
            <p14:sldId id="382"/>
            <p14:sldId id="383"/>
            <p14:sldId id="385"/>
            <p14:sldId id="327"/>
            <p14:sldId id="3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8328939-C8C2-6CC4-1CD2-96CEA320D6CA}" name="Chirayath, Smita" initials="CS" userId="S::smita.chirayath@mass.gov::c9716f0f-cfd3-4a6d-a2cc-caa753f09c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13" autoAdjust="0"/>
  </p:normalViewPr>
  <p:slideViewPr>
    <p:cSldViewPr snapToGrid="0">
      <p:cViewPr varScale="1">
        <p:scale>
          <a:sx n="116" d="100"/>
          <a:sy n="116" d="100"/>
        </p:scale>
        <p:origin x="1964"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10.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image" Target="../media/image43.png"/></Relationships>
</file>

<file path=ppt/diagrams/_rels/data11.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image" Target="../media/image45.png"/></Relationships>
</file>

<file path=ppt/diagrams/_rels/data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9.svg"/></Relationships>
</file>

<file path=ppt/diagrams/_rels/data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2.svg"/><Relationship Id="rId1" Type="http://schemas.openxmlformats.org/officeDocument/2006/relationships/image" Target="../media/image71.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image" Target="../media/image43.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image" Target="../media/image45.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9.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2.svg"/><Relationship Id="rId1" Type="http://schemas.openxmlformats.org/officeDocument/2006/relationships/image" Target="../media/image71.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68E69-A2D9-4606-BD15-DF3857CE19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3B3DF9-0B5B-45BB-A67F-814BACA3C358}">
      <dgm:prSet/>
      <dgm:spPr/>
      <dgm:t>
        <a:bodyPr/>
        <a:lstStyle/>
        <a:p>
          <a:pPr>
            <a:lnSpc>
              <a:spcPct val="100000"/>
            </a:lnSpc>
          </a:pPr>
          <a:r>
            <a:rPr lang="en-US">
              <a:latin typeface="Aptos Serif"/>
              <a:cs typeface="Aptos Serif"/>
            </a:rPr>
            <a:t>What’s New</a:t>
          </a:r>
        </a:p>
      </dgm:t>
    </dgm:pt>
    <dgm:pt modelId="{3B03F2BD-2EF4-4A01-821C-74816C7AA757}" type="parTrans" cxnId="{10567E67-273B-4EB4-AFAD-3CC762A0A499}">
      <dgm:prSet/>
      <dgm:spPr/>
      <dgm:t>
        <a:bodyPr/>
        <a:lstStyle/>
        <a:p>
          <a:endParaRPr lang="en-US"/>
        </a:p>
      </dgm:t>
    </dgm:pt>
    <dgm:pt modelId="{ACD5B44D-B4D7-45F3-A5D1-6F050287843F}" type="sibTrans" cxnId="{10567E67-273B-4EB4-AFAD-3CC762A0A499}">
      <dgm:prSet/>
      <dgm:spPr/>
      <dgm:t>
        <a:bodyPr/>
        <a:lstStyle/>
        <a:p>
          <a:endParaRPr lang="en-US"/>
        </a:p>
      </dgm:t>
    </dgm:pt>
    <dgm:pt modelId="{2D6F21C5-7008-4572-8FE5-8E0E6A5109DE}">
      <dgm:prSet/>
      <dgm:spPr/>
      <dgm:t>
        <a:bodyPr/>
        <a:lstStyle/>
        <a:p>
          <a:pPr>
            <a:lnSpc>
              <a:spcPct val="100000"/>
            </a:lnSpc>
          </a:pPr>
          <a:r>
            <a:rPr lang="en-US">
              <a:latin typeface="Aptos Serif"/>
              <a:cs typeface="Aptos Serif"/>
            </a:rPr>
            <a:t>MAP Updates</a:t>
          </a:r>
        </a:p>
      </dgm:t>
    </dgm:pt>
    <dgm:pt modelId="{4C10E720-12E7-437C-8C13-271FB587593B}" type="parTrans" cxnId="{AE5B9842-5D1E-4C70-975A-71336C74882B}">
      <dgm:prSet/>
      <dgm:spPr/>
      <dgm:t>
        <a:bodyPr/>
        <a:lstStyle/>
        <a:p>
          <a:endParaRPr lang="en-US"/>
        </a:p>
      </dgm:t>
    </dgm:pt>
    <dgm:pt modelId="{28F719C3-CA1C-4BF9-9787-FBDA37DDE5E4}" type="sibTrans" cxnId="{AE5B9842-5D1E-4C70-975A-71336C74882B}">
      <dgm:prSet/>
      <dgm:spPr/>
      <dgm:t>
        <a:bodyPr/>
        <a:lstStyle/>
        <a:p>
          <a:endParaRPr lang="en-US"/>
        </a:p>
      </dgm:t>
    </dgm:pt>
    <dgm:pt modelId="{8475B5CF-0277-424F-A89A-FF76BC948296}">
      <dgm:prSet/>
      <dgm:spPr/>
      <dgm:t>
        <a:bodyPr/>
        <a:lstStyle/>
        <a:p>
          <a:pPr>
            <a:lnSpc>
              <a:spcPct val="100000"/>
            </a:lnSpc>
          </a:pPr>
          <a:r>
            <a:rPr lang="en-US">
              <a:latin typeface="Aptos Serif"/>
              <a:cs typeface="Aptos Serif"/>
            </a:rPr>
            <a:t>Reminders</a:t>
          </a:r>
        </a:p>
      </dgm:t>
    </dgm:pt>
    <dgm:pt modelId="{E6EBEE83-D8C4-47B3-AFC1-AE20BB3F7412}" type="parTrans" cxnId="{B47517F0-700A-4509-A0CE-AEDFC9B5220D}">
      <dgm:prSet/>
      <dgm:spPr/>
      <dgm:t>
        <a:bodyPr/>
        <a:lstStyle/>
        <a:p>
          <a:endParaRPr lang="en-US"/>
        </a:p>
      </dgm:t>
    </dgm:pt>
    <dgm:pt modelId="{ED8E7DFD-7C39-4799-8B26-E0E755ECD75C}" type="sibTrans" cxnId="{B47517F0-700A-4509-A0CE-AEDFC9B5220D}">
      <dgm:prSet/>
      <dgm:spPr/>
      <dgm:t>
        <a:bodyPr/>
        <a:lstStyle/>
        <a:p>
          <a:endParaRPr lang="en-US"/>
        </a:p>
      </dgm:t>
    </dgm:pt>
    <dgm:pt modelId="{850F5EC7-0299-4FF3-8EA8-B7E8FABAEBB8}">
      <dgm:prSet phldr="0"/>
      <dgm:spPr/>
      <dgm:t>
        <a:bodyPr/>
        <a:lstStyle/>
        <a:p>
          <a:pPr>
            <a:lnSpc>
              <a:spcPct val="100000"/>
            </a:lnSpc>
          </a:pPr>
          <a:r>
            <a:rPr lang="en-US">
              <a:latin typeface="Aptos Serif"/>
              <a:cs typeface="Aptos Serif"/>
            </a:rPr>
            <a:t>D&amp;S</a:t>
          </a:r>
        </a:p>
      </dgm:t>
    </dgm:pt>
    <dgm:pt modelId="{0761DDD7-55C3-4750-ADCF-76C5B2D41E18}" type="parTrans" cxnId="{8AFB5877-FCCE-45B9-BB8E-536E582FB0F1}">
      <dgm:prSet/>
      <dgm:spPr/>
      <dgm:t>
        <a:bodyPr/>
        <a:lstStyle/>
        <a:p>
          <a:endParaRPr lang="en-US"/>
        </a:p>
      </dgm:t>
    </dgm:pt>
    <dgm:pt modelId="{0438E422-7951-4C93-B003-459B3B2D79AE}" type="sibTrans" cxnId="{8AFB5877-FCCE-45B9-BB8E-536E582FB0F1}">
      <dgm:prSet/>
      <dgm:spPr/>
      <dgm:t>
        <a:bodyPr/>
        <a:lstStyle/>
        <a:p>
          <a:endParaRPr lang="en-US"/>
        </a:p>
      </dgm:t>
    </dgm:pt>
    <dgm:pt modelId="{836B6DDB-A2E2-412B-9D4D-543A4C20934F}" type="pres">
      <dgm:prSet presAssocID="{29F68E69-A2D9-4606-BD15-DF3857CE193D}" presName="root" presStyleCnt="0">
        <dgm:presLayoutVars>
          <dgm:dir/>
          <dgm:resizeHandles val="exact"/>
        </dgm:presLayoutVars>
      </dgm:prSet>
      <dgm:spPr/>
    </dgm:pt>
    <dgm:pt modelId="{B0DB258E-8505-4B10-9069-AFB3B1FA7EBA}" type="pres">
      <dgm:prSet presAssocID="{0C3B3DF9-0B5B-45BB-A67F-814BACA3C358}" presName="compNode" presStyleCnt="0"/>
      <dgm:spPr/>
    </dgm:pt>
    <dgm:pt modelId="{02C8F3C7-B736-462E-9FA5-B8C0DE75A2CC}" type="pres">
      <dgm:prSet presAssocID="{0C3B3DF9-0B5B-45BB-A67F-814BACA3C358}" presName="bgRect" presStyleLbl="bgShp" presStyleIdx="0" presStyleCnt="4"/>
      <dgm:spPr/>
    </dgm:pt>
    <dgm:pt modelId="{CA506173-6171-4B0E-959A-AFB23AFBE500}" type="pres">
      <dgm:prSet presAssocID="{0C3B3DF9-0B5B-45BB-A67F-814BACA3C3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1766D1C9-9759-4E10-A3FC-F001CB9FE923}" type="pres">
      <dgm:prSet presAssocID="{0C3B3DF9-0B5B-45BB-A67F-814BACA3C358}" presName="spaceRect" presStyleCnt="0"/>
      <dgm:spPr/>
    </dgm:pt>
    <dgm:pt modelId="{7E9547F1-E503-4328-90D8-237CDF3CCC98}" type="pres">
      <dgm:prSet presAssocID="{0C3B3DF9-0B5B-45BB-A67F-814BACA3C358}" presName="parTx" presStyleLbl="revTx" presStyleIdx="0" presStyleCnt="4">
        <dgm:presLayoutVars>
          <dgm:chMax val="0"/>
          <dgm:chPref val="0"/>
        </dgm:presLayoutVars>
      </dgm:prSet>
      <dgm:spPr/>
    </dgm:pt>
    <dgm:pt modelId="{D625C058-2C65-4893-BBCC-F4F9D05FB5FB}" type="pres">
      <dgm:prSet presAssocID="{ACD5B44D-B4D7-45F3-A5D1-6F050287843F}" presName="sibTrans" presStyleCnt="0"/>
      <dgm:spPr/>
    </dgm:pt>
    <dgm:pt modelId="{49E45CE0-A3BE-4546-B7C0-C04A2A83EAE0}" type="pres">
      <dgm:prSet presAssocID="{2D6F21C5-7008-4572-8FE5-8E0E6A5109DE}" presName="compNode" presStyleCnt="0"/>
      <dgm:spPr/>
    </dgm:pt>
    <dgm:pt modelId="{81A7B8DA-9F6A-408E-8873-689426F91F60}" type="pres">
      <dgm:prSet presAssocID="{2D6F21C5-7008-4572-8FE5-8E0E6A5109DE}" presName="bgRect" presStyleLbl="bgShp" presStyleIdx="1" presStyleCnt="4"/>
      <dgm:spPr/>
    </dgm:pt>
    <dgm:pt modelId="{8DEC03F2-4AF4-49AF-AC10-3281823006A5}" type="pres">
      <dgm:prSet presAssocID="{2D6F21C5-7008-4572-8FE5-8E0E6A5109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528E2B7D-50EA-4D10-843F-AAA49BE0DBE1}" type="pres">
      <dgm:prSet presAssocID="{2D6F21C5-7008-4572-8FE5-8E0E6A5109DE}" presName="spaceRect" presStyleCnt="0"/>
      <dgm:spPr/>
    </dgm:pt>
    <dgm:pt modelId="{3F56DBB2-6D8B-4286-86E3-90C89D49C005}" type="pres">
      <dgm:prSet presAssocID="{2D6F21C5-7008-4572-8FE5-8E0E6A5109DE}" presName="parTx" presStyleLbl="revTx" presStyleIdx="1" presStyleCnt="4">
        <dgm:presLayoutVars>
          <dgm:chMax val="0"/>
          <dgm:chPref val="0"/>
        </dgm:presLayoutVars>
      </dgm:prSet>
      <dgm:spPr/>
    </dgm:pt>
    <dgm:pt modelId="{D1851DAE-6AAF-47EC-9325-F6ADC20A16C9}" type="pres">
      <dgm:prSet presAssocID="{28F719C3-CA1C-4BF9-9787-FBDA37DDE5E4}" presName="sibTrans" presStyleCnt="0"/>
      <dgm:spPr/>
    </dgm:pt>
    <dgm:pt modelId="{6DF6297D-FE05-41FE-A29D-90DD6F90F287}" type="pres">
      <dgm:prSet presAssocID="{850F5EC7-0299-4FF3-8EA8-B7E8FABAEBB8}" presName="compNode" presStyleCnt="0"/>
      <dgm:spPr/>
    </dgm:pt>
    <dgm:pt modelId="{0479A008-8C15-4F9F-A29C-AA20991F384C}" type="pres">
      <dgm:prSet presAssocID="{850F5EC7-0299-4FF3-8EA8-B7E8FABAEBB8}" presName="bgRect" presStyleLbl="bgShp" presStyleIdx="2" presStyleCnt="4"/>
      <dgm:spPr/>
    </dgm:pt>
    <dgm:pt modelId="{EE207713-AEAC-492C-BF2B-7BF89C83ECB1}" type="pres">
      <dgm:prSet presAssocID="{850F5EC7-0299-4FF3-8EA8-B7E8FABAEBB8}"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i Ux with solid fill"/>
        </a:ext>
      </dgm:extLst>
    </dgm:pt>
    <dgm:pt modelId="{D66D67C9-CA55-4015-9545-FD12E07999AE}" type="pres">
      <dgm:prSet presAssocID="{850F5EC7-0299-4FF3-8EA8-B7E8FABAEBB8}" presName="spaceRect" presStyleCnt="0"/>
      <dgm:spPr/>
    </dgm:pt>
    <dgm:pt modelId="{F1393CDA-4AA6-4618-93B7-129881516A61}" type="pres">
      <dgm:prSet presAssocID="{850F5EC7-0299-4FF3-8EA8-B7E8FABAEBB8}" presName="parTx" presStyleLbl="revTx" presStyleIdx="2" presStyleCnt="4">
        <dgm:presLayoutVars>
          <dgm:chMax val="0"/>
          <dgm:chPref val="0"/>
        </dgm:presLayoutVars>
      </dgm:prSet>
      <dgm:spPr/>
    </dgm:pt>
    <dgm:pt modelId="{ED7D408E-A9D6-4280-88C1-4D9F28114C61}" type="pres">
      <dgm:prSet presAssocID="{0438E422-7951-4C93-B003-459B3B2D79AE}" presName="sibTrans" presStyleCnt="0"/>
      <dgm:spPr/>
    </dgm:pt>
    <dgm:pt modelId="{EC13ECCC-3213-44B8-B447-79EEFB2B1316}" type="pres">
      <dgm:prSet presAssocID="{8475B5CF-0277-424F-A89A-FF76BC948296}" presName="compNode" presStyleCnt="0"/>
      <dgm:spPr/>
    </dgm:pt>
    <dgm:pt modelId="{3661CB3F-C21F-4AF6-9656-CBC2EDD564CD}" type="pres">
      <dgm:prSet presAssocID="{8475B5CF-0277-424F-A89A-FF76BC948296}" presName="bgRect" presStyleLbl="bgShp" presStyleIdx="3" presStyleCnt="4"/>
      <dgm:spPr/>
    </dgm:pt>
    <dgm:pt modelId="{3473D6DC-9484-49CE-B28C-302D7523A32A}" type="pres">
      <dgm:prSet presAssocID="{8475B5CF-0277-424F-A89A-FF76BC9482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36F6B28F-A9BF-4A90-803C-DD7A3141D070}" type="pres">
      <dgm:prSet presAssocID="{8475B5CF-0277-424F-A89A-FF76BC948296}" presName="spaceRect" presStyleCnt="0"/>
      <dgm:spPr/>
    </dgm:pt>
    <dgm:pt modelId="{091D55F9-243D-436C-8E1B-2ADDA9E54073}" type="pres">
      <dgm:prSet presAssocID="{8475B5CF-0277-424F-A89A-FF76BC948296}" presName="parTx" presStyleLbl="revTx" presStyleIdx="3" presStyleCnt="4">
        <dgm:presLayoutVars>
          <dgm:chMax val="0"/>
          <dgm:chPref val="0"/>
        </dgm:presLayoutVars>
      </dgm:prSet>
      <dgm:spPr/>
    </dgm:pt>
  </dgm:ptLst>
  <dgm:cxnLst>
    <dgm:cxn modelId="{6C7D4D0A-3A90-4DE0-BF98-0466B737CA18}" type="presOf" srcId="{2D6F21C5-7008-4572-8FE5-8E0E6A5109DE}" destId="{3F56DBB2-6D8B-4286-86E3-90C89D49C005}" srcOrd="0" destOrd="0" presId="urn:microsoft.com/office/officeart/2018/2/layout/IconVerticalSolidList"/>
    <dgm:cxn modelId="{3C909C0B-6001-4C45-A88D-27731D2D3953}" type="presOf" srcId="{850F5EC7-0299-4FF3-8EA8-B7E8FABAEBB8}" destId="{F1393CDA-4AA6-4618-93B7-129881516A61}" srcOrd="0" destOrd="0" presId="urn:microsoft.com/office/officeart/2018/2/layout/IconVerticalSolidList"/>
    <dgm:cxn modelId="{AE5B9842-5D1E-4C70-975A-71336C74882B}" srcId="{29F68E69-A2D9-4606-BD15-DF3857CE193D}" destId="{2D6F21C5-7008-4572-8FE5-8E0E6A5109DE}" srcOrd="1" destOrd="0" parTransId="{4C10E720-12E7-437C-8C13-271FB587593B}" sibTransId="{28F719C3-CA1C-4BF9-9787-FBDA37DDE5E4}"/>
    <dgm:cxn modelId="{10567E67-273B-4EB4-AFAD-3CC762A0A499}" srcId="{29F68E69-A2D9-4606-BD15-DF3857CE193D}" destId="{0C3B3DF9-0B5B-45BB-A67F-814BACA3C358}" srcOrd="0" destOrd="0" parTransId="{3B03F2BD-2EF4-4A01-821C-74816C7AA757}" sibTransId="{ACD5B44D-B4D7-45F3-A5D1-6F050287843F}"/>
    <dgm:cxn modelId="{8AFB5877-FCCE-45B9-BB8E-536E582FB0F1}" srcId="{29F68E69-A2D9-4606-BD15-DF3857CE193D}" destId="{850F5EC7-0299-4FF3-8EA8-B7E8FABAEBB8}" srcOrd="2" destOrd="0" parTransId="{0761DDD7-55C3-4750-ADCF-76C5B2D41E18}" sibTransId="{0438E422-7951-4C93-B003-459B3B2D79AE}"/>
    <dgm:cxn modelId="{A95DA68B-D4CB-4EBA-B6C4-152F40EEF32B}" type="presOf" srcId="{29F68E69-A2D9-4606-BD15-DF3857CE193D}" destId="{836B6DDB-A2E2-412B-9D4D-543A4C20934F}" srcOrd="0" destOrd="0" presId="urn:microsoft.com/office/officeart/2018/2/layout/IconVerticalSolidList"/>
    <dgm:cxn modelId="{F5D6E4C1-1FDE-4C70-9F86-E2EAB437B20F}" type="presOf" srcId="{8475B5CF-0277-424F-A89A-FF76BC948296}" destId="{091D55F9-243D-436C-8E1B-2ADDA9E54073}" srcOrd="0" destOrd="0" presId="urn:microsoft.com/office/officeart/2018/2/layout/IconVerticalSolidList"/>
    <dgm:cxn modelId="{B47517F0-700A-4509-A0CE-AEDFC9B5220D}" srcId="{29F68E69-A2D9-4606-BD15-DF3857CE193D}" destId="{8475B5CF-0277-424F-A89A-FF76BC948296}" srcOrd="3" destOrd="0" parTransId="{E6EBEE83-D8C4-47B3-AFC1-AE20BB3F7412}" sibTransId="{ED8E7DFD-7C39-4799-8B26-E0E755ECD75C}"/>
    <dgm:cxn modelId="{D5DB6CF1-6225-43D2-97A7-8F84B40C5FB9}" type="presOf" srcId="{0C3B3DF9-0B5B-45BB-A67F-814BACA3C358}" destId="{7E9547F1-E503-4328-90D8-237CDF3CCC98}" srcOrd="0" destOrd="0" presId="urn:microsoft.com/office/officeart/2018/2/layout/IconVerticalSolidList"/>
    <dgm:cxn modelId="{45E60704-C1F4-4410-9B31-946BD4E6DFD4}" type="presParOf" srcId="{836B6DDB-A2E2-412B-9D4D-543A4C20934F}" destId="{B0DB258E-8505-4B10-9069-AFB3B1FA7EBA}" srcOrd="0" destOrd="0" presId="urn:microsoft.com/office/officeart/2018/2/layout/IconVerticalSolidList"/>
    <dgm:cxn modelId="{8183E2E2-3145-432A-8E0C-1E5BB7DA1A5A}" type="presParOf" srcId="{B0DB258E-8505-4B10-9069-AFB3B1FA7EBA}" destId="{02C8F3C7-B736-462E-9FA5-B8C0DE75A2CC}" srcOrd="0" destOrd="0" presId="urn:microsoft.com/office/officeart/2018/2/layout/IconVerticalSolidList"/>
    <dgm:cxn modelId="{ACD6ADFF-DA79-4030-9B3D-6686CE685DF8}" type="presParOf" srcId="{B0DB258E-8505-4B10-9069-AFB3B1FA7EBA}" destId="{CA506173-6171-4B0E-959A-AFB23AFBE500}" srcOrd="1" destOrd="0" presId="urn:microsoft.com/office/officeart/2018/2/layout/IconVerticalSolidList"/>
    <dgm:cxn modelId="{CB531103-0C23-49D2-B8A5-36D026633204}" type="presParOf" srcId="{B0DB258E-8505-4B10-9069-AFB3B1FA7EBA}" destId="{1766D1C9-9759-4E10-A3FC-F001CB9FE923}" srcOrd="2" destOrd="0" presId="urn:microsoft.com/office/officeart/2018/2/layout/IconVerticalSolidList"/>
    <dgm:cxn modelId="{6C580C43-8643-4C9E-A78E-34B5BE4452DA}" type="presParOf" srcId="{B0DB258E-8505-4B10-9069-AFB3B1FA7EBA}" destId="{7E9547F1-E503-4328-90D8-237CDF3CCC98}" srcOrd="3" destOrd="0" presId="urn:microsoft.com/office/officeart/2018/2/layout/IconVerticalSolidList"/>
    <dgm:cxn modelId="{B0F31136-4512-4B9F-883E-8A7829060551}" type="presParOf" srcId="{836B6DDB-A2E2-412B-9D4D-543A4C20934F}" destId="{D625C058-2C65-4893-BBCC-F4F9D05FB5FB}" srcOrd="1" destOrd="0" presId="urn:microsoft.com/office/officeart/2018/2/layout/IconVerticalSolidList"/>
    <dgm:cxn modelId="{BCC5A6C4-20FC-49DB-91FF-355669441EA7}" type="presParOf" srcId="{836B6DDB-A2E2-412B-9D4D-543A4C20934F}" destId="{49E45CE0-A3BE-4546-B7C0-C04A2A83EAE0}" srcOrd="2" destOrd="0" presId="urn:microsoft.com/office/officeart/2018/2/layout/IconVerticalSolidList"/>
    <dgm:cxn modelId="{7039244C-024C-4567-BA11-C7E77128A7E3}" type="presParOf" srcId="{49E45CE0-A3BE-4546-B7C0-C04A2A83EAE0}" destId="{81A7B8DA-9F6A-408E-8873-689426F91F60}" srcOrd="0" destOrd="0" presId="urn:microsoft.com/office/officeart/2018/2/layout/IconVerticalSolidList"/>
    <dgm:cxn modelId="{519AB3B6-A4EA-4F93-AAB8-773F2A39370C}" type="presParOf" srcId="{49E45CE0-A3BE-4546-B7C0-C04A2A83EAE0}" destId="{8DEC03F2-4AF4-49AF-AC10-3281823006A5}" srcOrd="1" destOrd="0" presId="urn:microsoft.com/office/officeart/2018/2/layout/IconVerticalSolidList"/>
    <dgm:cxn modelId="{8EC59D8F-7183-4C73-AF4E-B8D77E5F5679}" type="presParOf" srcId="{49E45CE0-A3BE-4546-B7C0-C04A2A83EAE0}" destId="{528E2B7D-50EA-4D10-843F-AAA49BE0DBE1}" srcOrd="2" destOrd="0" presId="urn:microsoft.com/office/officeart/2018/2/layout/IconVerticalSolidList"/>
    <dgm:cxn modelId="{35E5F46B-28C0-4C74-BB30-34B425B56EF0}" type="presParOf" srcId="{49E45CE0-A3BE-4546-B7C0-C04A2A83EAE0}" destId="{3F56DBB2-6D8B-4286-86E3-90C89D49C005}" srcOrd="3" destOrd="0" presId="urn:microsoft.com/office/officeart/2018/2/layout/IconVerticalSolidList"/>
    <dgm:cxn modelId="{8426CE87-AC70-4C2A-BDCA-AE8E47706DDC}" type="presParOf" srcId="{836B6DDB-A2E2-412B-9D4D-543A4C20934F}" destId="{D1851DAE-6AAF-47EC-9325-F6ADC20A16C9}" srcOrd="3" destOrd="0" presId="urn:microsoft.com/office/officeart/2018/2/layout/IconVerticalSolidList"/>
    <dgm:cxn modelId="{ABCCCB69-EBE1-4194-B287-C70C2ED025B9}" type="presParOf" srcId="{836B6DDB-A2E2-412B-9D4D-543A4C20934F}" destId="{6DF6297D-FE05-41FE-A29D-90DD6F90F287}" srcOrd="4" destOrd="0" presId="urn:microsoft.com/office/officeart/2018/2/layout/IconVerticalSolidList"/>
    <dgm:cxn modelId="{9BCC2CA6-8543-422F-8C8B-F1712D438EAB}" type="presParOf" srcId="{6DF6297D-FE05-41FE-A29D-90DD6F90F287}" destId="{0479A008-8C15-4F9F-A29C-AA20991F384C}" srcOrd="0" destOrd="0" presId="urn:microsoft.com/office/officeart/2018/2/layout/IconVerticalSolidList"/>
    <dgm:cxn modelId="{C5400695-D620-4B82-B96F-AA05BC7670D7}" type="presParOf" srcId="{6DF6297D-FE05-41FE-A29D-90DD6F90F287}" destId="{EE207713-AEAC-492C-BF2B-7BF89C83ECB1}" srcOrd="1" destOrd="0" presId="urn:microsoft.com/office/officeart/2018/2/layout/IconVerticalSolidList"/>
    <dgm:cxn modelId="{CA8808D3-591A-4108-A825-F3899926FBB9}" type="presParOf" srcId="{6DF6297D-FE05-41FE-A29D-90DD6F90F287}" destId="{D66D67C9-CA55-4015-9545-FD12E07999AE}" srcOrd="2" destOrd="0" presId="urn:microsoft.com/office/officeart/2018/2/layout/IconVerticalSolidList"/>
    <dgm:cxn modelId="{D6C1854D-ED22-4D08-B63F-9ABC4AC4B68C}" type="presParOf" srcId="{6DF6297D-FE05-41FE-A29D-90DD6F90F287}" destId="{F1393CDA-4AA6-4618-93B7-129881516A61}" srcOrd="3" destOrd="0" presId="urn:microsoft.com/office/officeart/2018/2/layout/IconVerticalSolidList"/>
    <dgm:cxn modelId="{8079E115-86EE-4AFB-9830-7454C8467B2A}" type="presParOf" srcId="{836B6DDB-A2E2-412B-9D4D-543A4C20934F}" destId="{ED7D408E-A9D6-4280-88C1-4D9F28114C61}" srcOrd="5" destOrd="0" presId="urn:microsoft.com/office/officeart/2018/2/layout/IconVerticalSolidList"/>
    <dgm:cxn modelId="{0F020E04-B8F4-4569-8C47-19032C85116E}" type="presParOf" srcId="{836B6DDB-A2E2-412B-9D4D-543A4C20934F}" destId="{EC13ECCC-3213-44B8-B447-79EEFB2B1316}" srcOrd="6" destOrd="0" presId="urn:microsoft.com/office/officeart/2018/2/layout/IconVerticalSolidList"/>
    <dgm:cxn modelId="{98E31F16-68B6-4A8E-A16B-9EC4AD2B5C00}" type="presParOf" srcId="{EC13ECCC-3213-44B8-B447-79EEFB2B1316}" destId="{3661CB3F-C21F-4AF6-9656-CBC2EDD564CD}" srcOrd="0" destOrd="0" presId="urn:microsoft.com/office/officeart/2018/2/layout/IconVerticalSolidList"/>
    <dgm:cxn modelId="{A801843C-23A0-42C0-8DF3-22EC09338B02}" type="presParOf" srcId="{EC13ECCC-3213-44B8-B447-79EEFB2B1316}" destId="{3473D6DC-9484-49CE-B28C-302D7523A32A}" srcOrd="1" destOrd="0" presId="urn:microsoft.com/office/officeart/2018/2/layout/IconVerticalSolidList"/>
    <dgm:cxn modelId="{665F7F4B-0F7C-4EE1-AE18-BCBDE409803E}" type="presParOf" srcId="{EC13ECCC-3213-44B8-B447-79EEFB2B1316}" destId="{36F6B28F-A9BF-4A90-803C-DD7A3141D070}" srcOrd="2" destOrd="0" presId="urn:microsoft.com/office/officeart/2018/2/layout/IconVerticalSolidList"/>
    <dgm:cxn modelId="{051D2408-C05A-4E58-A995-89689FA0C337}" type="presParOf" srcId="{EC13ECCC-3213-44B8-B447-79EEFB2B1316}" destId="{091D55F9-243D-436C-8E1B-2ADDA9E5407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DB7D1-8CDC-48EC-B268-179BC06C8745}"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B510CE01-396B-40F1-800D-007FA8C898B8}">
      <dgm:prSet custT="1"/>
      <dgm:spPr/>
      <dgm:t>
        <a:bodyPr/>
        <a:lstStyle/>
        <a:p>
          <a:pPr>
            <a:lnSpc>
              <a:spcPct val="100000"/>
            </a:lnSpc>
          </a:pPr>
          <a:r>
            <a:rPr lang="en-US" sz="2400">
              <a:latin typeface="Aptos Serif" panose="02020604070405020304" pitchFamily="18" charset="0"/>
              <a:cs typeface="Aptos Serif" panose="02020604070405020304" pitchFamily="18" charset="0"/>
            </a:rPr>
            <a:t>Service Provider Policy</a:t>
          </a:r>
        </a:p>
      </dgm:t>
    </dgm:pt>
    <dgm:pt modelId="{C1FC20A2-72FD-4D9A-B4BE-37150C4B83EC}" type="parTrans" cxnId="{6B5C9D74-53B9-4E75-AF28-CADAAFAD73B5}">
      <dgm:prSet/>
      <dgm:spPr/>
      <dgm:t>
        <a:bodyPr/>
        <a:lstStyle/>
        <a:p>
          <a:endParaRPr lang="en-US"/>
        </a:p>
      </dgm:t>
    </dgm:pt>
    <dgm:pt modelId="{2344A76B-E8D3-49A4-84C4-F4AAD5118DE8}" type="sibTrans" cxnId="{6B5C9D74-53B9-4E75-AF28-CADAAFAD73B5}">
      <dgm:prSet/>
      <dgm:spPr/>
      <dgm:t>
        <a:bodyPr/>
        <a:lstStyle/>
        <a:p>
          <a:endParaRPr lang="en-US"/>
        </a:p>
      </dgm:t>
    </dgm:pt>
    <dgm:pt modelId="{24F96F5E-7610-4F99-AFA1-94DF85902AB3}">
      <dgm:prSet/>
      <dgm:spPr/>
      <dgm:t>
        <a:bodyPr/>
        <a:lstStyle/>
        <a:p>
          <a:pPr>
            <a:lnSpc>
              <a:spcPct val="100000"/>
            </a:lnSpc>
          </a:pPr>
          <a:endParaRPr lang="en-US">
            <a:latin typeface="Aptos Serif" panose="02020604070405020304" pitchFamily="18" charset="0"/>
            <a:cs typeface="Aptos Serif" panose="02020604070405020304" pitchFamily="18" charset="0"/>
          </a:endParaRPr>
        </a:p>
      </dgm:t>
    </dgm:pt>
    <dgm:pt modelId="{E3593121-D308-4FF4-91D0-DA06BCB94EB2}" type="parTrans" cxnId="{720B13E1-6671-4585-8894-A33CF044A4E9}">
      <dgm:prSet/>
      <dgm:spPr/>
      <dgm:t>
        <a:bodyPr/>
        <a:lstStyle/>
        <a:p>
          <a:endParaRPr lang="en-US"/>
        </a:p>
      </dgm:t>
    </dgm:pt>
    <dgm:pt modelId="{1DB22353-A3E9-4AE8-B35A-A3D9172344F8}" type="sibTrans" cxnId="{720B13E1-6671-4585-8894-A33CF044A4E9}">
      <dgm:prSet/>
      <dgm:spPr/>
      <dgm:t>
        <a:bodyPr/>
        <a:lstStyle/>
        <a:p>
          <a:endParaRPr lang="en-US"/>
        </a:p>
      </dgm:t>
    </dgm:pt>
    <dgm:pt modelId="{474FFEB5-07F5-4D1A-9EF7-93C862AFAB63}" type="pres">
      <dgm:prSet presAssocID="{2D3DB7D1-8CDC-48EC-B268-179BC06C8745}" presName="root" presStyleCnt="0">
        <dgm:presLayoutVars>
          <dgm:dir/>
          <dgm:resizeHandles val="exact"/>
        </dgm:presLayoutVars>
      </dgm:prSet>
      <dgm:spPr/>
    </dgm:pt>
    <dgm:pt modelId="{9FC1BBD1-7BA3-45B7-8F86-55A9F3A48A50}" type="pres">
      <dgm:prSet presAssocID="{B510CE01-396B-40F1-800D-007FA8C898B8}" presName="compNode" presStyleCnt="0"/>
      <dgm:spPr/>
    </dgm:pt>
    <dgm:pt modelId="{EC790253-A6D9-4D06-8840-C84AFD0AEE21}" type="pres">
      <dgm:prSet presAssocID="{B510CE01-396B-40F1-800D-007FA8C898B8}" presName="bgRect" presStyleLbl="bgShp" presStyleIdx="0" presStyleCnt="1"/>
      <dgm:spPr/>
    </dgm:pt>
    <dgm:pt modelId="{EB951713-3D72-44B9-8F8E-4F1527D5BBB7}" type="pres">
      <dgm:prSet presAssocID="{B510CE01-396B-40F1-800D-007FA8C898B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0329833-F23D-4167-9FA0-F9709B753701}" type="pres">
      <dgm:prSet presAssocID="{B510CE01-396B-40F1-800D-007FA8C898B8}" presName="spaceRect" presStyleCnt="0"/>
      <dgm:spPr/>
    </dgm:pt>
    <dgm:pt modelId="{2F77DF2A-65A4-4AE7-A154-1401BBC6B9F9}" type="pres">
      <dgm:prSet presAssocID="{B510CE01-396B-40F1-800D-007FA8C898B8}" presName="parTx" presStyleLbl="revTx" presStyleIdx="0" presStyleCnt="2">
        <dgm:presLayoutVars>
          <dgm:chMax val="0"/>
          <dgm:chPref val="0"/>
        </dgm:presLayoutVars>
      </dgm:prSet>
      <dgm:spPr/>
    </dgm:pt>
    <dgm:pt modelId="{33D55A71-F28A-4E1B-B5BF-39B865421DCF}" type="pres">
      <dgm:prSet presAssocID="{B510CE01-396B-40F1-800D-007FA8C898B8}" presName="desTx" presStyleLbl="revTx" presStyleIdx="1" presStyleCnt="2">
        <dgm:presLayoutVars/>
      </dgm:prSet>
      <dgm:spPr/>
    </dgm:pt>
  </dgm:ptLst>
  <dgm:cxnLst>
    <dgm:cxn modelId="{A4444D6B-E8CB-4AD6-8D94-86AA014EF222}" type="presOf" srcId="{24F96F5E-7610-4F99-AFA1-94DF85902AB3}" destId="{33D55A71-F28A-4E1B-B5BF-39B865421DCF}" srcOrd="0" destOrd="0" presId="urn:microsoft.com/office/officeart/2018/2/layout/IconVerticalSolidList"/>
    <dgm:cxn modelId="{6B5C9D74-53B9-4E75-AF28-CADAAFAD73B5}" srcId="{2D3DB7D1-8CDC-48EC-B268-179BC06C8745}" destId="{B510CE01-396B-40F1-800D-007FA8C898B8}" srcOrd="0" destOrd="0" parTransId="{C1FC20A2-72FD-4D9A-B4BE-37150C4B83EC}" sibTransId="{2344A76B-E8D3-49A4-84C4-F4AAD5118DE8}"/>
    <dgm:cxn modelId="{87BAF5B4-07DC-4C06-A243-F76EEB45B37F}" type="presOf" srcId="{2D3DB7D1-8CDC-48EC-B268-179BC06C8745}" destId="{474FFEB5-07F5-4D1A-9EF7-93C862AFAB63}" srcOrd="0" destOrd="0" presId="urn:microsoft.com/office/officeart/2018/2/layout/IconVerticalSolidList"/>
    <dgm:cxn modelId="{720B13E1-6671-4585-8894-A33CF044A4E9}" srcId="{B510CE01-396B-40F1-800D-007FA8C898B8}" destId="{24F96F5E-7610-4F99-AFA1-94DF85902AB3}" srcOrd="0" destOrd="0" parTransId="{E3593121-D308-4FF4-91D0-DA06BCB94EB2}" sibTransId="{1DB22353-A3E9-4AE8-B35A-A3D9172344F8}"/>
    <dgm:cxn modelId="{595F22EB-2A2A-4486-92A3-47B6C0C2E7A3}" type="presOf" srcId="{B510CE01-396B-40F1-800D-007FA8C898B8}" destId="{2F77DF2A-65A4-4AE7-A154-1401BBC6B9F9}" srcOrd="0" destOrd="0" presId="urn:microsoft.com/office/officeart/2018/2/layout/IconVerticalSolidList"/>
    <dgm:cxn modelId="{206B56C3-5EF5-40A9-8C50-D87A12B9A3E5}" type="presParOf" srcId="{474FFEB5-07F5-4D1A-9EF7-93C862AFAB63}" destId="{9FC1BBD1-7BA3-45B7-8F86-55A9F3A48A50}" srcOrd="0" destOrd="0" presId="urn:microsoft.com/office/officeart/2018/2/layout/IconVerticalSolidList"/>
    <dgm:cxn modelId="{EE4C309D-2D82-442C-953A-533698A5F7AB}" type="presParOf" srcId="{9FC1BBD1-7BA3-45B7-8F86-55A9F3A48A50}" destId="{EC790253-A6D9-4D06-8840-C84AFD0AEE21}" srcOrd="0" destOrd="0" presId="urn:microsoft.com/office/officeart/2018/2/layout/IconVerticalSolidList"/>
    <dgm:cxn modelId="{D5324B9E-4E94-4BA0-A0F1-D39AAAE12C31}" type="presParOf" srcId="{9FC1BBD1-7BA3-45B7-8F86-55A9F3A48A50}" destId="{EB951713-3D72-44B9-8F8E-4F1527D5BBB7}" srcOrd="1" destOrd="0" presId="urn:microsoft.com/office/officeart/2018/2/layout/IconVerticalSolidList"/>
    <dgm:cxn modelId="{888FC6D1-879C-4BFD-9ACA-99BAE67229A7}" type="presParOf" srcId="{9FC1BBD1-7BA3-45B7-8F86-55A9F3A48A50}" destId="{00329833-F23D-4167-9FA0-F9709B753701}" srcOrd="2" destOrd="0" presId="urn:microsoft.com/office/officeart/2018/2/layout/IconVerticalSolidList"/>
    <dgm:cxn modelId="{D818C4D4-5C4C-4359-82ED-2592781DAA90}" type="presParOf" srcId="{9FC1BBD1-7BA3-45B7-8F86-55A9F3A48A50}" destId="{2F77DF2A-65A4-4AE7-A154-1401BBC6B9F9}" srcOrd="3" destOrd="0" presId="urn:microsoft.com/office/officeart/2018/2/layout/IconVerticalSolidList"/>
    <dgm:cxn modelId="{7A5A3BDD-FE36-4B65-820A-14D974C5E54F}" type="presParOf" srcId="{9FC1BBD1-7BA3-45B7-8F86-55A9F3A48A50}" destId="{33D55A71-F28A-4E1B-B5BF-39B865421DCF}"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DB7D1-8CDC-48EC-B268-179BC06C87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3C2183-EFB9-43FE-89E6-08A5347F4094}">
      <dgm:prSet/>
      <dgm:spPr/>
      <dgm:t>
        <a:bodyPr/>
        <a:lstStyle/>
        <a:p>
          <a:pPr>
            <a:lnSpc>
              <a:spcPct val="100000"/>
            </a:lnSpc>
          </a:pPr>
          <a:r>
            <a:rPr lang="en-US">
              <a:latin typeface="Aptos Serif" panose="02020604070405020304" pitchFamily="18" charset="0"/>
              <a:cs typeface="Aptos Serif" panose="02020604070405020304" pitchFamily="18" charset="0"/>
            </a:rPr>
            <a:t>Prerequisite: Current MAP Certification</a:t>
          </a:r>
        </a:p>
      </dgm:t>
    </dgm:pt>
    <dgm:pt modelId="{C617F2B9-4353-4B1C-A419-59690D22C359}" type="parTrans" cxnId="{7A03E810-A60C-444A-A185-634BD2EACF14}">
      <dgm:prSet/>
      <dgm:spPr/>
      <dgm:t>
        <a:bodyPr/>
        <a:lstStyle/>
        <a:p>
          <a:endParaRPr lang="en-US"/>
        </a:p>
      </dgm:t>
    </dgm:pt>
    <dgm:pt modelId="{4FB6DAF6-D8DC-474F-834C-618E83A508E9}" type="sibTrans" cxnId="{7A03E810-A60C-444A-A185-634BD2EACF14}">
      <dgm:prSet/>
      <dgm:spPr/>
      <dgm:t>
        <a:bodyPr/>
        <a:lstStyle/>
        <a:p>
          <a:endParaRPr lang="en-US"/>
        </a:p>
      </dgm:t>
    </dgm:pt>
    <dgm:pt modelId="{474FFEB5-07F5-4D1A-9EF7-93C862AFAB63}" type="pres">
      <dgm:prSet presAssocID="{2D3DB7D1-8CDC-48EC-B268-179BC06C8745}" presName="root" presStyleCnt="0">
        <dgm:presLayoutVars>
          <dgm:dir/>
          <dgm:resizeHandles val="exact"/>
        </dgm:presLayoutVars>
      </dgm:prSet>
      <dgm:spPr/>
    </dgm:pt>
    <dgm:pt modelId="{A1944C29-084C-4D61-A2B6-BAD8040EE4F4}" type="pres">
      <dgm:prSet presAssocID="{BB3C2183-EFB9-43FE-89E6-08A5347F4094}" presName="compNode" presStyleCnt="0"/>
      <dgm:spPr/>
    </dgm:pt>
    <dgm:pt modelId="{A8D56CF3-5A03-449D-B8FF-68D86E25096B}" type="pres">
      <dgm:prSet presAssocID="{BB3C2183-EFB9-43FE-89E6-08A5347F4094}" presName="bgRect" presStyleLbl="bgShp" presStyleIdx="0" presStyleCnt="1"/>
      <dgm:spPr/>
    </dgm:pt>
    <dgm:pt modelId="{EA69A221-4CEE-4636-8A56-15985D7B603B}" type="pres">
      <dgm:prSet presAssocID="{BB3C2183-EFB9-43FE-89E6-08A5347F409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a:ext>
      </dgm:extLst>
    </dgm:pt>
    <dgm:pt modelId="{A54F5D60-B280-4AAE-928E-43043A79E286}" type="pres">
      <dgm:prSet presAssocID="{BB3C2183-EFB9-43FE-89E6-08A5347F4094}" presName="spaceRect" presStyleCnt="0"/>
      <dgm:spPr/>
    </dgm:pt>
    <dgm:pt modelId="{A71B1138-18C0-4DAF-8B7C-7303C758AB8B}" type="pres">
      <dgm:prSet presAssocID="{BB3C2183-EFB9-43FE-89E6-08A5347F4094}" presName="parTx" presStyleLbl="revTx" presStyleIdx="0" presStyleCnt="1">
        <dgm:presLayoutVars>
          <dgm:chMax val="0"/>
          <dgm:chPref val="0"/>
        </dgm:presLayoutVars>
      </dgm:prSet>
      <dgm:spPr/>
    </dgm:pt>
  </dgm:ptLst>
  <dgm:cxnLst>
    <dgm:cxn modelId="{DCC1F30D-3C29-4517-AA98-5FD9FAFFD3E6}" type="presOf" srcId="{BB3C2183-EFB9-43FE-89E6-08A5347F4094}" destId="{A71B1138-18C0-4DAF-8B7C-7303C758AB8B}" srcOrd="0" destOrd="0" presId="urn:microsoft.com/office/officeart/2018/2/layout/IconVerticalSolidList"/>
    <dgm:cxn modelId="{7A03E810-A60C-444A-A185-634BD2EACF14}" srcId="{2D3DB7D1-8CDC-48EC-B268-179BC06C8745}" destId="{BB3C2183-EFB9-43FE-89E6-08A5347F4094}" srcOrd="0" destOrd="0" parTransId="{C617F2B9-4353-4B1C-A419-59690D22C359}" sibTransId="{4FB6DAF6-D8DC-474F-834C-618E83A508E9}"/>
    <dgm:cxn modelId="{87BAF5B4-07DC-4C06-A243-F76EEB45B37F}" type="presOf" srcId="{2D3DB7D1-8CDC-48EC-B268-179BC06C8745}" destId="{474FFEB5-07F5-4D1A-9EF7-93C862AFAB63}" srcOrd="0" destOrd="0" presId="urn:microsoft.com/office/officeart/2018/2/layout/IconVerticalSolidList"/>
    <dgm:cxn modelId="{75BD03CA-641E-453F-9975-CF49000FED3B}" type="presParOf" srcId="{474FFEB5-07F5-4D1A-9EF7-93C862AFAB63}" destId="{A1944C29-084C-4D61-A2B6-BAD8040EE4F4}" srcOrd="0" destOrd="0" presId="urn:microsoft.com/office/officeart/2018/2/layout/IconVerticalSolidList"/>
    <dgm:cxn modelId="{DE51032B-FDCA-4E29-A0CF-808C78306CC8}" type="presParOf" srcId="{A1944C29-084C-4D61-A2B6-BAD8040EE4F4}" destId="{A8D56CF3-5A03-449D-B8FF-68D86E25096B}" srcOrd="0" destOrd="0" presId="urn:microsoft.com/office/officeart/2018/2/layout/IconVerticalSolidList"/>
    <dgm:cxn modelId="{9FD12367-6F92-4877-B50B-82F9F869895C}" type="presParOf" srcId="{A1944C29-084C-4D61-A2B6-BAD8040EE4F4}" destId="{EA69A221-4CEE-4636-8A56-15985D7B603B}" srcOrd="1" destOrd="0" presId="urn:microsoft.com/office/officeart/2018/2/layout/IconVerticalSolidList"/>
    <dgm:cxn modelId="{D8D708F5-5F63-4FAF-BF02-1AD03FA2314C}" type="presParOf" srcId="{A1944C29-084C-4D61-A2B6-BAD8040EE4F4}" destId="{A54F5D60-B280-4AAE-928E-43043A79E286}" srcOrd="2" destOrd="0" presId="urn:microsoft.com/office/officeart/2018/2/layout/IconVerticalSolidList"/>
    <dgm:cxn modelId="{CE54D3DA-B8DB-437F-9C8A-5BDA7E4EEA09}" type="presParOf" srcId="{A1944C29-084C-4D61-A2B6-BAD8040EE4F4}" destId="{A71B1138-18C0-4DAF-8B7C-7303C758AB8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DB7D1-8CDC-48EC-B268-179BC06C8745}"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09E1AF94-BD90-400F-8D8A-8C136698CC44}">
      <dgm:prSet/>
      <dgm:spPr/>
      <dgm:t>
        <a:bodyPr/>
        <a:lstStyle/>
        <a:p>
          <a:r>
            <a:rPr lang="en-US">
              <a:latin typeface="Aptos Serif" panose="02020604070405020304" pitchFamily="18" charset="0"/>
              <a:cs typeface="Aptos Serif" panose="02020604070405020304" pitchFamily="18" charset="0"/>
            </a:rPr>
            <a:t>Customized to Provider’s TMM System</a:t>
          </a:r>
        </a:p>
      </dgm:t>
    </dgm:pt>
    <dgm:pt modelId="{6A4B6371-C2C2-4BB6-80F8-A5E92C086D0A}" type="parTrans" cxnId="{1648153D-0DAA-4B45-BDFD-363F07996365}">
      <dgm:prSet/>
      <dgm:spPr/>
      <dgm:t>
        <a:bodyPr/>
        <a:lstStyle/>
        <a:p>
          <a:endParaRPr lang="en-US"/>
        </a:p>
      </dgm:t>
    </dgm:pt>
    <dgm:pt modelId="{75A0499B-476B-4FA3-B8FB-454D03B4A363}" type="sibTrans" cxnId="{1648153D-0DAA-4B45-BDFD-363F07996365}">
      <dgm:prSet/>
      <dgm:spPr/>
      <dgm:t>
        <a:bodyPr/>
        <a:lstStyle/>
        <a:p>
          <a:endParaRPr lang="en-US"/>
        </a:p>
      </dgm:t>
    </dgm:pt>
    <dgm:pt modelId="{F9C0D873-3742-418A-BADA-335C10B16EFC}">
      <dgm:prSet/>
      <dgm:spPr/>
      <dgm:t>
        <a:bodyPr/>
        <a:lstStyle/>
        <a:p>
          <a:r>
            <a:rPr lang="en-US">
              <a:latin typeface="Aptos Serif" panose="02020604070405020304" pitchFamily="18" charset="0"/>
              <a:cs typeface="Aptos Serif" panose="02020604070405020304" pitchFamily="18" charset="0"/>
            </a:rPr>
            <a:t>Documentation on site</a:t>
          </a:r>
        </a:p>
      </dgm:t>
    </dgm:pt>
    <dgm:pt modelId="{44D587C8-5F57-457C-8B77-FE7F7F989074}" type="parTrans" cxnId="{92AA0643-6B3F-4D82-85B2-C2FF77368288}">
      <dgm:prSet/>
      <dgm:spPr/>
      <dgm:t>
        <a:bodyPr/>
        <a:lstStyle/>
        <a:p>
          <a:endParaRPr lang="en-US"/>
        </a:p>
      </dgm:t>
    </dgm:pt>
    <dgm:pt modelId="{4AF3C313-C484-4EF2-875B-AFB284E8686D}" type="sibTrans" cxnId="{92AA0643-6B3F-4D82-85B2-C2FF77368288}">
      <dgm:prSet/>
      <dgm:spPr/>
      <dgm:t>
        <a:bodyPr/>
        <a:lstStyle/>
        <a:p>
          <a:endParaRPr lang="en-US"/>
        </a:p>
      </dgm:t>
    </dgm:pt>
    <dgm:pt modelId="{6105E53B-1D56-4751-94DF-343DB0B03ABC}" type="pres">
      <dgm:prSet presAssocID="{2D3DB7D1-8CDC-48EC-B268-179BC06C8745}" presName="vert0" presStyleCnt="0">
        <dgm:presLayoutVars>
          <dgm:dir/>
          <dgm:animOne val="branch"/>
          <dgm:animLvl val="lvl"/>
        </dgm:presLayoutVars>
      </dgm:prSet>
      <dgm:spPr/>
    </dgm:pt>
    <dgm:pt modelId="{A53541F9-B1C8-4F74-9CBD-D7FD36940FC4}" type="pres">
      <dgm:prSet presAssocID="{09E1AF94-BD90-400F-8D8A-8C136698CC44}" presName="thickLine" presStyleLbl="alignNode1" presStyleIdx="0" presStyleCnt="2"/>
      <dgm:spPr/>
    </dgm:pt>
    <dgm:pt modelId="{1ECFADBD-D136-4F0F-BEF2-95B00A02C018}" type="pres">
      <dgm:prSet presAssocID="{09E1AF94-BD90-400F-8D8A-8C136698CC44}" presName="horz1" presStyleCnt="0"/>
      <dgm:spPr/>
    </dgm:pt>
    <dgm:pt modelId="{A5E093E5-486C-41CE-9A92-832739D80F31}" type="pres">
      <dgm:prSet presAssocID="{09E1AF94-BD90-400F-8D8A-8C136698CC44}" presName="tx1" presStyleLbl="revTx" presStyleIdx="0" presStyleCnt="2"/>
      <dgm:spPr/>
    </dgm:pt>
    <dgm:pt modelId="{C2181BEB-78F9-4591-BEB9-F4D0A6D45639}" type="pres">
      <dgm:prSet presAssocID="{09E1AF94-BD90-400F-8D8A-8C136698CC44}" presName="vert1" presStyleCnt="0"/>
      <dgm:spPr/>
    </dgm:pt>
    <dgm:pt modelId="{2278FDB1-FF46-46BA-8AAA-64AEFF635144}" type="pres">
      <dgm:prSet presAssocID="{F9C0D873-3742-418A-BADA-335C10B16EFC}" presName="thickLine" presStyleLbl="alignNode1" presStyleIdx="1" presStyleCnt="2"/>
      <dgm:spPr/>
    </dgm:pt>
    <dgm:pt modelId="{3A06965A-C7B5-4CB3-8F16-D43C5C1B4F01}" type="pres">
      <dgm:prSet presAssocID="{F9C0D873-3742-418A-BADA-335C10B16EFC}" presName="horz1" presStyleCnt="0"/>
      <dgm:spPr/>
    </dgm:pt>
    <dgm:pt modelId="{059205F4-B9F9-432E-894E-D12133544A81}" type="pres">
      <dgm:prSet presAssocID="{F9C0D873-3742-418A-BADA-335C10B16EFC}" presName="tx1" presStyleLbl="revTx" presStyleIdx="1" presStyleCnt="2"/>
      <dgm:spPr/>
    </dgm:pt>
    <dgm:pt modelId="{15908EED-15C6-4B74-873F-817954B9E995}" type="pres">
      <dgm:prSet presAssocID="{F9C0D873-3742-418A-BADA-335C10B16EFC}" presName="vert1" presStyleCnt="0"/>
      <dgm:spPr/>
    </dgm:pt>
  </dgm:ptLst>
  <dgm:cxnLst>
    <dgm:cxn modelId="{1648153D-0DAA-4B45-BDFD-363F07996365}" srcId="{2D3DB7D1-8CDC-48EC-B268-179BC06C8745}" destId="{09E1AF94-BD90-400F-8D8A-8C136698CC44}" srcOrd="0" destOrd="0" parTransId="{6A4B6371-C2C2-4BB6-80F8-A5E92C086D0A}" sibTransId="{75A0499B-476B-4FA3-B8FB-454D03B4A363}"/>
    <dgm:cxn modelId="{92AA0643-6B3F-4D82-85B2-C2FF77368288}" srcId="{2D3DB7D1-8CDC-48EC-B268-179BC06C8745}" destId="{F9C0D873-3742-418A-BADA-335C10B16EFC}" srcOrd="1" destOrd="0" parTransId="{44D587C8-5F57-457C-8B77-FE7F7F989074}" sibTransId="{4AF3C313-C484-4EF2-875B-AFB284E8686D}"/>
    <dgm:cxn modelId="{42321659-F433-41D4-94FC-350527CD7B44}" type="presOf" srcId="{F9C0D873-3742-418A-BADA-335C10B16EFC}" destId="{059205F4-B9F9-432E-894E-D12133544A81}" srcOrd="0" destOrd="0" presId="urn:microsoft.com/office/officeart/2008/layout/LinedList"/>
    <dgm:cxn modelId="{A97D059B-54EF-4A88-8FBE-CED716D51504}" type="presOf" srcId="{09E1AF94-BD90-400F-8D8A-8C136698CC44}" destId="{A5E093E5-486C-41CE-9A92-832739D80F31}" srcOrd="0" destOrd="0" presId="urn:microsoft.com/office/officeart/2008/layout/LinedList"/>
    <dgm:cxn modelId="{2CA358EE-EC70-4A34-97BF-C74F8309FD23}" type="presOf" srcId="{2D3DB7D1-8CDC-48EC-B268-179BC06C8745}" destId="{6105E53B-1D56-4751-94DF-343DB0B03ABC}" srcOrd="0" destOrd="0" presId="urn:microsoft.com/office/officeart/2008/layout/LinedList"/>
    <dgm:cxn modelId="{66B3EAA9-3CDF-4759-9322-0635A2123AB4}" type="presParOf" srcId="{6105E53B-1D56-4751-94DF-343DB0B03ABC}" destId="{A53541F9-B1C8-4F74-9CBD-D7FD36940FC4}" srcOrd="0" destOrd="0" presId="urn:microsoft.com/office/officeart/2008/layout/LinedList"/>
    <dgm:cxn modelId="{C9F20C9E-1811-4A0E-B1E9-FB1399167DEF}" type="presParOf" srcId="{6105E53B-1D56-4751-94DF-343DB0B03ABC}" destId="{1ECFADBD-D136-4F0F-BEF2-95B00A02C018}" srcOrd="1" destOrd="0" presId="urn:microsoft.com/office/officeart/2008/layout/LinedList"/>
    <dgm:cxn modelId="{DA7C51DE-83D1-4431-823D-0B8A19E25019}" type="presParOf" srcId="{1ECFADBD-D136-4F0F-BEF2-95B00A02C018}" destId="{A5E093E5-486C-41CE-9A92-832739D80F31}" srcOrd="0" destOrd="0" presId="urn:microsoft.com/office/officeart/2008/layout/LinedList"/>
    <dgm:cxn modelId="{12642A8E-87DF-4A8F-B943-2832758134A4}" type="presParOf" srcId="{1ECFADBD-D136-4F0F-BEF2-95B00A02C018}" destId="{C2181BEB-78F9-4591-BEB9-F4D0A6D45639}" srcOrd="1" destOrd="0" presId="urn:microsoft.com/office/officeart/2008/layout/LinedList"/>
    <dgm:cxn modelId="{2CF36CCB-DDF6-4200-B073-668E24262C0C}" type="presParOf" srcId="{6105E53B-1D56-4751-94DF-343DB0B03ABC}" destId="{2278FDB1-FF46-46BA-8AAA-64AEFF635144}" srcOrd="2" destOrd="0" presId="urn:microsoft.com/office/officeart/2008/layout/LinedList"/>
    <dgm:cxn modelId="{3071CEEA-31B8-4C2A-A19C-0E84FD967184}" type="presParOf" srcId="{6105E53B-1D56-4751-94DF-343DB0B03ABC}" destId="{3A06965A-C7B5-4CB3-8F16-D43C5C1B4F01}" srcOrd="3" destOrd="0" presId="urn:microsoft.com/office/officeart/2008/layout/LinedList"/>
    <dgm:cxn modelId="{DB4E08CC-A34A-471F-AD2B-42985190E7FA}" type="presParOf" srcId="{3A06965A-C7B5-4CB3-8F16-D43C5C1B4F01}" destId="{059205F4-B9F9-432E-894E-D12133544A81}" srcOrd="0" destOrd="0" presId="urn:microsoft.com/office/officeart/2008/layout/LinedList"/>
    <dgm:cxn modelId="{F05FA263-6DCD-414F-9809-06D8F9B254A7}" type="presParOf" srcId="{3A06965A-C7B5-4CB3-8F16-D43C5C1B4F01}" destId="{15908EED-15C6-4B74-873F-817954B9E99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0CD342-E338-4FE3-8FED-BB7FAC18C53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5072708-9071-4BB8-945A-B46B3D22126E}">
      <dgm:prSet/>
      <dgm:spPr/>
      <dgm:t>
        <a:bodyPr/>
        <a:lstStyle/>
        <a:p>
          <a:pPr>
            <a:lnSpc>
              <a:spcPct val="100000"/>
            </a:lnSpc>
          </a:pPr>
          <a:r>
            <a:rPr lang="en-US"/>
            <a:t>Hotline Medication Occurrences: 24 hours</a:t>
          </a:r>
        </a:p>
      </dgm:t>
    </dgm:pt>
    <dgm:pt modelId="{DC88947E-2C46-4A7B-87F9-4C8814C2C9DE}" type="parTrans" cxnId="{E1AF561C-C494-4A07-9D9C-B3BE944D7AC1}">
      <dgm:prSet/>
      <dgm:spPr/>
      <dgm:t>
        <a:bodyPr/>
        <a:lstStyle/>
        <a:p>
          <a:endParaRPr lang="en-US"/>
        </a:p>
      </dgm:t>
    </dgm:pt>
    <dgm:pt modelId="{06210FEA-960D-4BF6-8B84-24873BC3BF6E}" type="sibTrans" cxnId="{E1AF561C-C494-4A07-9D9C-B3BE944D7AC1}">
      <dgm:prSet/>
      <dgm:spPr/>
      <dgm:t>
        <a:bodyPr/>
        <a:lstStyle/>
        <a:p>
          <a:endParaRPr lang="en-US"/>
        </a:p>
      </dgm:t>
    </dgm:pt>
    <dgm:pt modelId="{09868663-3454-4E15-908F-0AD2120DD876}">
      <dgm:prSet/>
      <dgm:spPr/>
      <dgm:t>
        <a:bodyPr/>
        <a:lstStyle/>
        <a:p>
          <a:pPr>
            <a:lnSpc>
              <a:spcPct val="100000"/>
            </a:lnSpc>
          </a:pPr>
          <a:r>
            <a:rPr lang="en-US"/>
            <a:t>Non-hotline Medication Occurrences: 7 days</a:t>
          </a:r>
        </a:p>
      </dgm:t>
    </dgm:pt>
    <dgm:pt modelId="{E9B20242-5DBC-4762-8F31-D63133A4CB35}" type="parTrans" cxnId="{79C12923-D7BC-4A6D-B282-A8EF11E9D35B}">
      <dgm:prSet/>
      <dgm:spPr/>
      <dgm:t>
        <a:bodyPr/>
        <a:lstStyle/>
        <a:p>
          <a:endParaRPr lang="en-US"/>
        </a:p>
      </dgm:t>
    </dgm:pt>
    <dgm:pt modelId="{9727E452-0E3F-4C4B-912A-12580D99E175}" type="sibTrans" cxnId="{79C12923-D7BC-4A6D-B282-A8EF11E9D35B}">
      <dgm:prSet/>
      <dgm:spPr/>
      <dgm:t>
        <a:bodyPr/>
        <a:lstStyle/>
        <a:p>
          <a:endParaRPr lang="en-US"/>
        </a:p>
      </dgm:t>
    </dgm:pt>
    <dgm:pt modelId="{99B40B0F-BD63-49A3-996F-759A0E3C9863}">
      <dgm:prSet/>
      <dgm:spPr/>
      <dgm:t>
        <a:bodyPr/>
        <a:lstStyle/>
        <a:p>
          <a:pPr>
            <a:lnSpc>
              <a:spcPct val="100000"/>
            </a:lnSpc>
          </a:pPr>
          <a:r>
            <a:rPr lang="en-US"/>
            <a:t>MAP Consultant: immediately</a:t>
          </a:r>
        </a:p>
      </dgm:t>
    </dgm:pt>
    <dgm:pt modelId="{213C63E3-4ED4-46A7-AB4C-89EBF51987C8}" type="parTrans" cxnId="{E821CCFA-6B4A-4201-A110-705B097EDA4C}">
      <dgm:prSet/>
      <dgm:spPr/>
      <dgm:t>
        <a:bodyPr/>
        <a:lstStyle/>
        <a:p>
          <a:endParaRPr lang="en-US"/>
        </a:p>
      </dgm:t>
    </dgm:pt>
    <dgm:pt modelId="{4939AAA7-921F-43DA-BC7A-32A392667364}" type="sibTrans" cxnId="{E821CCFA-6B4A-4201-A110-705B097EDA4C}">
      <dgm:prSet/>
      <dgm:spPr/>
      <dgm:t>
        <a:bodyPr/>
        <a:lstStyle/>
        <a:p>
          <a:endParaRPr lang="en-US"/>
        </a:p>
      </dgm:t>
    </dgm:pt>
    <dgm:pt modelId="{B949F895-3064-49C3-A786-6E7708255E89}" type="pres">
      <dgm:prSet presAssocID="{5C0CD342-E338-4FE3-8FED-BB7FAC18C53C}" presName="root" presStyleCnt="0">
        <dgm:presLayoutVars>
          <dgm:dir/>
          <dgm:resizeHandles val="exact"/>
        </dgm:presLayoutVars>
      </dgm:prSet>
      <dgm:spPr/>
    </dgm:pt>
    <dgm:pt modelId="{1C2ABC27-D793-477A-863C-8F1CE7AF9F4C}" type="pres">
      <dgm:prSet presAssocID="{B5072708-9071-4BB8-945A-B46B3D22126E}" presName="compNode" presStyleCnt="0"/>
      <dgm:spPr/>
    </dgm:pt>
    <dgm:pt modelId="{6D1CC09A-B489-46FD-8137-8850B060F61D}" type="pres">
      <dgm:prSet presAssocID="{B5072708-9071-4BB8-945A-B46B3D22126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larm clock outline"/>
        </a:ext>
      </dgm:extLst>
    </dgm:pt>
    <dgm:pt modelId="{942036A0-FD5B-449D-A125-034D44E14E46}" type="pres">
      <dgm:prSet presAssocID="{B5072708-9071-4BB8-945A-B46B3D22126E}" presName="spaceRect" presStyleCnt="0"/>
      <dgm:spPr/>
    </dgm:pt>
    <dgm:pt modelId="{C206DF56-5111-47E5-94E2-1F64D4F17D59}" type="pres">
      <dgm:prSet presAssocID="{B5072708-9071-4BB8-945A-B46B3D22126E}" presName="textRect" presStyleLbl="revTx" presStyleIdx="0" presStyleCnt="3">
        <dgm:presLayoutVars>
          <dgm:chMax val="1"/>
          <dgm:chPref val="1"/>
        </dgm:presLayoutVars>
      </dgm:prSet>
      <dgm:spPr/>
    </dgm:pt>
    <dgm:pt modelId="{EFA3E502-C18F-48C7-B383-7F2C6AFBFF01}" type="pres">
      <dgm:prSet presAssocID="{06210FEA-960D-4BF6-8B84-24873BC3BF6E}" presName="sibTrans" presStyleCnt="0"/>
      <dgm:spPr/>
    </dgm:pt>
    <dgm:pt modelId="{41CFC996-AF25-4254-AB1A-FCD386C27A09}" type="pres">
      <dgm:prSet presAssocID="{09868663-3454-4E15-908F-0AD2120DD876}" presName="compNode" presStyleCnt="0"/>
      <dgm:spPr/>
    </dgm:pt>
    <dgm:pt modelId="{2496331A-447D-48F2-B620-04F21994D92E}" type="pres">
      <dgm:prSet presAssocID="{09868663-3454-4E15-908F-0AD2120DD87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outline"/>
        </a:ext>
      </dgm:extLst>
    </dgm:pt>
    <dgm:pt modelId="{AEB7BF08-64E0-4475-8B42-117592F98996}" type="pres">
      <dgm:prSet presAssocID="{09868663-3454-4E15-908F-0AD2120DD876}" presName="spaceRect" presStyleCnt="0"/>
      <dgm:spPr/>
    </dgm:pt>
    <dgm:pt modelId="{BB8549F8-EB55-4FB3-80D5-48753A075BE6}" type="pres">
      <dgm:prSet presAssocID="{09868663-3454-4E15-908F-0AD2120DD876}" presName="textRect" presStyleLbl="revTx" presStyleIdx="1" presStyleCnt="3">
        <dgm:presLayoutVars>
          <dgm:chMax val="1"/>
          <dgm:chPref val="1"/>
        </dgm:presLayoutVars>
      </dgm:prSet>
      <dgm:spPr/>
    </dgm:pt>
    <dgm:pt modelId="{A78EDADB-CBF8-4442-885E-D28F741568DB}" type="pres">
      <dgm:prSet presAssocID="{9727E452-0E3F-4C4B-912A-12580D99E175}" presName="sibTrans" presStyleCnt="0"/>
      <dgm:spPr/>
    </dgm:pt>
    <dgm:pt modelId="{DCD6BFC3-E89B-4698-8FD4-8394185D2BEE}" type="pres">
      <dgm:prSet presAssocID="{99B40B0F-BD63-49A3-996F-759A0E3C9863}" presName="compNode" presStyleCnt="0"/>
      <dgm:spPr/>
    </dgm:pt>
    <dgm:pt modelId="{F6441A9F-A83E-4298-B9A1-A815E969DFE2}" type="pres">
      <dgm:prSet presAssocID="{99B40B0F-BD63-49A3-996F-759A0E3C986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xclamation mark with solid fill"/>
        </a:ext>
      </dgm:extLst>
    </dgm:pt>
    <dgm:pt modelId="{3C5E6E38-D9AC-4F81-9133-4AC774FF0F4D}" type="pres">
      <dgm:prSet presAssocID="{99B40B0F-BD63-49A3-996F-759A0E3C9863}" presName="spaceRect" presStyleCnt="0"/>
      <dgm:spPr/>
    </dgm:pt>
    <dgm:pt modelId="{808D9112-7C46-4827-8906-198FFF1BAE72}" type="pres">
      <dgm:prSet presAssocID="{99B40B0F-BD63-49A3-996F-759A0E3C9863}" presName="textRect" presStyleLbl="revTx" presStyleIdx="2" presStyleCnt="3">
        <dgm:presLayoutVars>
          <dgm:chMax val="1"/>
          <dgm:chPref val="1"/>
        </dgm:presLayoutVars>
      </dgm:prSet>
      <dgm:spPr/>
    </dgm:pt>
  </dgm:ptLst>
  <dgm:cxnLst>
    <dgm:cxn modelId="{E1AF561C-C494-4A07-9D9C-B3BE944D7AC1}" srcId="{5C0CD342-E338-4FE3-8FED-BB7FAC18C53C}" destId="{B5072708-9071-4BB8-945A-B46B3D22126E}" srcOrd="0" destOrd="0" parTransId="{DC88947E-2C46-4A7B-87F9-4C8814C2C9DE}" sibTransId="{06210FEA-960D-4BF6-8B84-24873BC3BF6E}"/>
    <dgm:cxn modelId="{79C12923-D7BC-4A6D-B282-A8EF11E9D35B}" srcId="{5C0CD342-E338-4FE3-8FED-BB7FAC18C53C}" destId="{09868663-3454-4E15-908F-0AD2120DD876}" srcOrd="1" destOrd="0" parTransId="{E9B20242-5DBC-4762-8F31-D63133A4CB35}" sibTransId="{9727E452-0E3F-4C4B-912A-12580D99E175}"/>
    <dgm:cxn modelId="{5487E53A-1847-40E3-8E1C-E3D6573FCB27}" type="presOf" srcId="{5C0CD342-E338-4FE3-8FED-BB7FAC18C53C}" destId="{B949F895-3064-49C3-A786-6E7708255E89}" srcOrd="0" destOrd="0" presId="urn:microsoft.com/office/officeart/2018/2/layout/IconLabelList"/>
    <dgm:cxn modelId="{DA141C48-BC51-41A4-972B-A9E13C475613}" type="presOf" srcId="{99B40B0F-BD63-49A3-996F-759A0E3C9863}" destId="{808D9112-7C46-4827-8906-198FFF1BAE72}" srcOrd="0" destOrd="0" presId="urn:microsoft.com/office/officeart/2018/2/layout/IconLabelList"/>
    <dgm:cxn modelId="{FCA42094-7959-41D0-B43F-0B4B438D5CF6}" type="presOf" srcId="{09868663-3454-4E15-908F-0AD2120DD876}" destId="{BB8549F8-EB55-4FB3-80D5-48753A075BE6}" srcOrd="0" destOrd="0" presId="urn:microsoft.com/office/officeart/2018/2/layout/IconLabelList"/>
    <dgm:cxn modelId="{E821CCFA-6B4A-4201-A110-705B097EDA4C}" srcId="{5C0CD342-E338-4FE3-8FED-BB7FAC18C53C}" destId="{99B40B0F-BD63-49A3-996F-759A0E3C9863}" srcOrd="2" destOrd="0" parTransId="{213C63E3-4ED4-46A7-AB4C-89EBF51987C8}" sibTransId="{4939AAA7-921F-43DA-BC7A-32A392667364}"/>
    <dgm:cxn modelId="{B7CFBAFE-BB8F-445B-B91B-F4D06874277B}" type="presOf" srcId="{B5072708-9071-4BB8-945A-B46B3D22126E}" destId="{C206DF56-5111-47E5-94E2-1F64D4F17D59}" srcOrd="0" destOrd="0" presId="urn:microsoft.com/office/officeart/2018/2/layout/IconLabelList"/>
    <dgm:cxn modelId="{FCAE4992-61A2-4F65-9F6D-9317DE341BF7}" type="presParOf" srcId="{B949F895-3064-49C3-A786-6E7708255E89}" destId="{1C2ABC27-D793-477A-863C-8F1CE7AF9F4C}" srcOrd="0" destOrd="0" presId="urn:microsoft.com/office/officeart/2018/2/layout/IconLabelList"/>
    <dgm:cxn modelId="{C4CAF526-034E-44E3-A48A-FB5277662621}" type="presParOf" srcId="{1C2ABC27-D793-477A-863C-8F1CE7AF9F4C}" destId="{6D1CC09A-B489-46FD-8137-8850B060F61D}" srcOrd="0" destOrd="0" presId="urn:microsoft.com/office/officeart/2018/2/layout/IconLabelList"/>
    <dgm:cxn modelId="{8A305E98-9B9E-474F-B90F-97CF9B193F93}" type="presParOf" srcId="{1C2ABC27-D793-477A-863C-8F1CE7AF9F4C}" destId="{942036A0-FD5B-449D-A125-034D44E14E46}" srcOrd="1" destOrd="0" presId="urn:microsoft.com/office/officeart/2018/2/layout/IconLabelList"/>
    <dgm:cxn modelId="{62A2F29A-482A-4B83-AF77-355958AA7713}" type="presParOf" srcId="{1C2ABC27-D793-477A-863C-8F1CE7AF9F4C}" destId="{C206DF56-5111-47E5-94E2-1F64D4F17D59}" srcOrd="2" destOrd="0" presId="urn:microsoft.com/office/officeart/2018/2/layout/IconLabelList"/>
    <dgm:cxn modelId="{5854FE21-0FC5-4164-8644-1DF95883A877}" type="presParOf" srcId="{B949F895-3064-49C3-A786-6E7708255E89}" destId="{EFA3E502-C18F-48C7-B383-7F2C6AFBFF01}" srcOrd="1" destOrd="0" presId="urn:microsoft.com/office/officeart/2018/2/layout/IconLabelList"/>
    <dgm:cxn modelId="{7BA6F744-3214-427D-B4D0-07B02CF7CEA2}" type="presParOf" srcId="{B949F895-3064-49C3-A786-6E7708255E89}" destId="{41CFC996-AF25-4254-AB1A-FCD386C27A09}" srcOrd="2" destOrd="0" presId="urn:microsoft.com/office/officeart/2018/2/layout/IconLabelList"/>
    <dgm:cxn modelId="{71CF6207-D86A-4283-A9BA-6BC734891395}" type="presParOf" srcId="{41CFC996-AF25-4254-AB1A-FCD386C27A09}" destId="{2496331A-447D-48F2-B620-04F21994D92E}" srcOrd="0" destOrd="0" presId="urn:microsoft.com/office/officeart/2018/2/layout/IconLabelList"/>
    <dgm:cxn modelId="{810A9556-A2F8-48D2-BD37-FB03A6E0BE1A}" type="presParOf" srcId="{41CFC996-AF25-4254-AB1A-FCD386C27A09}" destId="{AEB7BF08-64E0-4475-8B42-117592F98996}" srcOrd="1" destOrd="0" presId="urn:microsoft.com/office/officeart/2018/2/layout/IconLabelList"/>
    <dgm:cxn modelId="{2D552386-0F68-488D-8198-61C5EA5D0899}" type="presParOf" srcId="{41CFC996-AF25-4254-AB1A-FCD386C27A09}" destId="{BB8549F8-EB55-4FB3-80D5-48753A075BE6}" srcOrd="2" destOrd="0" presId="urn:microsoft.com/office/officeart/2018/2/layout/IconLabelList"/>
    <dgm:cxn modelId="{12E2B077-4501-40BC-817C-B2414FD25FD0}" type="presParOf" srcId="{B949F895-3064-49C3-A786-6E7708255E89}" destId="{A78EDADB-CBF8-4442-885E-D28F741568DB}" srcOrd="3" destOrd="0" presId="urn:microsoft.com/office/officeart/2018/2/layout/IconLabelList"/>
    <dgm:cxn modelId="{BA9A1663-C11C-4C2A-B1E7-FD9631D3AFAE}" type="presParOf" srcId="{B949F895-3064-49C3-A786-6E7708255E89}" destId="{DCD6BFC3-E89B-4698-8FD4-8394185D2BEE}" srcOrd="4" destOrd="0" presId="urn:microsoft.com/office/officeart/2018/2/layout/IconLabelList"/>
    <dgm:cxn modelId="{75C4C722-5D32-498D-B69A-C51575737EE1}" type="presParOf" srcId="{DCD6BFC3-E89B-4698-8FD4-8394185D2BEE}" destId="{F6441A9F-A83E-4298-B9A1-A815E969DFE2}" srcOrd="0" destOrd="0" presId="urn:microsoft.com/office/officeart/2018/2/layout/IconLabelList"/>
    <dgm:cxn modelId="{69957DE6-2486-4B88-8786-8B8A832822AD}" type="presParOf" srcId="{DCD6BFC3-E89B-4698-8FD4-8394185D2BEE}" destId="{3C5E6E38-D9AC-4F81-9133-4AC774FF0F4D}" srcOrd="1" destOrd="0" presId="urn:microsoft.com/office/officeart/2018/2/layout/IconLabelList"/>
    <dgm:cxn modelId="{30EA2B60-CFDD-43FE-B6B3-D58C7E568797}" type="presParOf" srcId="{DCD6BFC3-E89B-4698-8FD4-8394185D2BEE}" destId="{808D9112-7C46-4827-8906-198FFF1BAE7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DB7D1-8CDC-48EC-B268-179BC06C87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510CE01-396B-40F1-800D-007FA8C898B8}">
      <dgm:prSet phldr="0"/>
      <dgm:spPr/>
      <dgm:t>
        <a:bodyPr/>
        <a:lstStyle/>
        <a:p>
          <a:pPr>
            <a:lnSpc>
              <a:spcPct val="100000"/>
            </a:lnSpc>
          </a:pPr>
          <a:r>
            <a:rPr lang="en-US">
              <a:latin typeface="Aptos Serif" panose="02020604070405020304" pitchFamily="18" charset="0"/>
              <a:cs typeface="Aptos Serif" panose="02020604070405020304" pitchFamily="18" charset="0"/>
            </a:rPr>
            <a:t>Only used when Exhausting a Current Supply of Medication</a:t>
          </a:r>
        </a:p>
      </dgm:t>
    </dgm:pt>
    <dgm:pt modelId="{C1FC20A2-72FD-4D9A-B4BE-37150C4B83EC}" type="parTrans" cxnId="{6B5C9D74-53B9-4E75-AF28-CADAAFAD73B5}">
      <dgm:prSet/>
      <dgm:spPr/>
      <dgm:t>
        <a:bodyPr/>
        <a:lstStyle/>
        <a:p>
          <a:endParaRPr lang="en-US"/>
        </a:p>
      </dgm:t>
    </dgm:pt>
    <dgm:pt modelId="{2344A76B-E8D3-49A4-84C4-F4AAD5118DE8}" type="sibTrans" cxnId="{6B5C9D74-53B9-4E75-AF28-CADAAFAD73B5}">
      <dgm:prSet/>
      <dgm:spPr/>
      <dgm:t>
        <a:bodyPr/>
        <a:lstStyle/>
        <a:p>
          <a:endParaRPr lang="en-US"/>
        </a:p>
      </dgm:t>
    </dgm:pt>
    <dgm:pt modelId="{09E1AF94-BD90-400F-8D8A-8C136698CC44}">
      <dgm:prSet phldr="0"/>
      <dgm:spPr/>
      <dgm:t>
        <a:bodyPr/>
        <a:lstStyle/>
        <a:p>
          <a:pPr>
            <a:lnSpc>
              <a:spcPct val="100000"/>
            </a:lnSpc>
          </a:pPr>
          <a:r>
            <a:rPr lang="en-US">
              <a:latin typeface="Aptos Serif" panose="02020604070405020304" pitchFamily="18" charset="0"/>
              <a:cs typeface="Aptos Serif" panose="02020604070405020304" pitchFamily="18" charset="0"/>
            </a:rPr>
            <a:t>Valid for 30 days </a:t>
          </a:r>
        </a:p>
      </dgm:t>
    </dgm:pt>
    <dgm:pt modelId="{6A4B6371-C2C2-4BB6-80F8-A5E92C086D0A}" type="parTrans" cxnId="{1648153D-0DAA-4B45-BDFD-363F07996365}">
      <dgm:prSet/>
      <dgm:spPr/>
      <dgm:t>
        <a:bodyPr/>
        <a:lstStyle/>
        <a:p>
          <a:endParaRPr lang="en-US"/>
        </a:p>
      </dgm:t>
    </dgm:pt>
    <dgm:pt modelId="{75A0499B-476B-4FA3-B8FB-454D03B4A363}" type="sibTrans" cxnId="{1648153D-0DAA-4B45-BDFD-363F07996365}">
      <dgm:prSet/>
      <dgm:spPr/>
      <dgm:t>
        <a:bodyPr/>
        <a:lstStyle/>
        <a:p>
          <a:endParaRPr lang="en-US"/>
        </a:p>
      </dgm:t>
    </dgm:pt>
    <dgm:pt modelId="{09D18782-1316-4690-8796-137FEF894AFC}">
      <dgm:prSet phldr="0"/>
      <dgm:spPr/>
      <dgm:t>
        <a:bodyPr/>
        <a:lstStyle/>
        <a:p>
          <a:pPr>
            <a:lnSpc>
              <a:spcPct val="100000"/>
            </a:lnSpc>
          </a:pPr>
          <a:r>
            <a:rPr lang="en-US">
              <a:latin typeface="Aptos Serif" panose="02020604070405020304" pitchFamily="18" charset="0"/>
              <a:cs typeface="Aptos Serif" panose="02020604070405020304" pitchFamily="18" charset="0"/>
            </a:rPr>
            <a:t>Do not obstruct pharmacy label </a:t>
          </a:r>
        </a:p>
      </dgm:t>
    </dgm:pt>
    <dgm:pt modelId="{9E26B3C8-ADF9-43D9-A00E-5A27E608A7F8}" type="parTrans" cxnId="{7D128C92-B5C3-4A3D-BA7B-9A70754DC99E}">
      <dgm:prSet/>
      <dgm:spPr/>
      <dgm:t>
        <a:bodyPr/>
        <a:lstStyle/>
        <a:p>
          <a:endParaRPr lang="en-US"/>
        </a:p>
      </dgm:t>
    </dgm:pt>
    <dgm:pt modelId="{0033D890-7143-4472-B83E-0E03949D9665}" type="sibTrans" cxnId="{7D128C92-B5C3-4A3D-BA7B-9A70754DC99E}">
      <dgm:prSet/>
      <dgm:spPr/>
      <dgm:t>
        <a:bodyPr/>
        <a:lstStyle/>
        <a:p>
          <a:endParaRPr lang="en-US"/>
        </a:p>
      </dgm:t>
    </dgm:pt>
    <dgm:pt modelId="{474FFEB5-07F5-4D1A-9EF7-93C862AFAB63}" type="pres">
      <dgm:prSet presAssocID="{2D3DB7D1-8CDC-48EC-B268-179BC06C8745}" presName="root" presStyleCnt="0">
        <dgm:presLayoutVars>
          <dgm:dir/>
          <dgm:resizeHandles val="exact"/>
        </dgm:presLayoutVars>
      </dgm:prSet>
      <dgm:spPr/>
    </dgm:pt>
    <dgm:pt modelId="{9FC1BBD1-7BA3-45B7-8F86-55A9F3A48A50}" type="pres">
      <dgm:prSet presAssocID="{B510CE01-396B-40F1-800D-007FA8C898B8}" presName="compNode" presStyleCnt="0"/>
      <dgm:spPr/>
    </dgm:pt>
    <dgm:pt modelId="{EC790253-A6D9-4D06-8840-C84AFD0AEE21}" type="pres">
      <dgm:prSet presAssocID="{B510CE01-396B-40F1-800D-007FA8C898B8}" presName="bgRect" presStyleLbl="bgShp" presStyleIdx="0" presStyleCnt="3" custLinFactNeighborY="-1975"/>
      <dgm:spPr/>
    </dgm:pt>
    <dgm:pt modelId="{EB951713-3D72-44B9-8F8E-4F1527D5BBB7}" type="pres">
      <dgm:prSet presAssocID="{B510CE01-396B-40F1-800D-007FA8C898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0329833-F23D-4167-9FA0-F9709B753701}" type="pres">
      <dgm:prSet presAssocID="{B510CE01-396B-40F1-800D-007FA8C898B8}" presName="spaceRect" presStyleCnt="0"/>
      <dgm:spPr/>
    </dgm:pt>
    <dgm:pt modelId="{2F77DF2A-65A4-4AE7-A154-1401BBC6B9F9}" type="pres">
      <dgm:prSet presAssocID="{B510CE01-396B-40F1-800D-007FA8C898B8}" presName="parTx" presStyleLbl="revTx" presStyleIdx="0" presStyleCnt="3">
        <dgm:presLayoutVars>
          <dgm:chMax val="0"/>
          <dgm:chPref val="0"/>
        </dgm:presLayoutVars>
      </dgm:prSet>
      <dgm:spPr/>
    </dgm:pt>
    <dgm:pt modelId="{A8AC3BAF-2AF1-48DA-9B9C-BDE31179E348}" type="pres">
      <dgm:prSet presAssocID="{2344A76B-E8D3-49A4-84C4-F4AAD5118DE8}" presName="sibTrans" presStyleCnt="0"/>
      <dgm:spPr/>
    </dgm:pt>
    <dgm:pt modelId="{31BA674D-2CBD-4AC2-9E65-B5F2ECEDDFC6}" type="pres">
      <dgm:prSet presAssocID="{09D18782-1316-4690-8796-137FEF894AFC}" presName="compNode" presStyleCnt="0"/>
      <dgm:spPr/>
    </dgm:pt>
    <dgm:pt modelId="{199102BD-D48C-4149-ABFB-AACFC8BC5974}" type="pres">
      <dgm:prSet presAssocID="{09D18782-1316-4690-8796-137FEF894AFC}" presName="bgRect" presStyleLbl="bgShp" presStyleIdx="1" presStyleCnt="3"/>
      <dgm:spPr/>
    </dgm:pt>
    <dgm:pt modelId="{2D323012-BC74-41B3-BB3C-AFDD5D111D73}" type="pres">
      <dgm:prSet presAssocID="{09D18782-1316-4690-8796-137FEF894AF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ine with solid fill"/>
        </a:ext>
      </dgm:extLst>
    </dgm:pt>
    <dgm:pt modelId="{8DD4211D-BCE5-45F1-9C41-1B98B87020D2}" type="pres">
      <dgm:prSet presAssocID="{09D18782-1316-4690-8796-137FEF894AFC}" presName="spaceRect" presStyleCnt="0"/>
      <dgm:spPr/>
    </dgm:pt>
    <dgm:pt modelId="{84653A85-2D44-44EC-8EEC-2256E8C6DF8A}" type="pres">
      <dgm:prSet presAssocID="{09D18782-1316-4690-8796-137FEF894AFC}" presName="parTx" presStyleLbl="revTx" presStyleIdx="1" presStyleCnt="3">
        <dgm:presLayoutVars>
          <dgm:chMax val="0"/>
          <dgm:chPref val="0"/>
        </dgm:presLayoutVars>
      </dgm:prSet>
      <dgm:spPr/>
    </dgm:pt>
    <dgm:pt modelId="{45071D19-2D3C-486D-86E0-DD9F72C422FD}" type="pres">
      <dgm:prSet presAssocID="{0033D890-7143-4472-B83E-0E03949D9665}" presName="sibTrans" presStyleCnt="0"/>
      <dgm:spPr/>
    </dgm:pt>
    <dgm:pt modelId="{B3797417-C855-4A44-ADB4-133C53128F2E}" type="pres">
      <dgm:prSet presAssocID="{09E1AF94-BD90-400F-8D8A-8C136698CC44}" presName="compNode" presStyleCnt="0"/>
      <dgm:spPr/>
    </dgm:pt>
    <dgm:pt modelId="{4FAC2C6E-9736-4801-BDB2-37BB859EA876}" type="pres">
      <dgm:prSet presAssocID="{09E1AF94-BD90-400F-8D8A-8C136698CC44}" presName="bgRect" presStyleLbl="bgShp" presStyleIdx="2" presStyleCnt="3" custLinFactNeighborY="988"/>
      <dgm:spPr/>
    </dgm:pt>
    <dgm:pt modelId="{B60C2E22-390C-4ACF-803B-3CB15826AC6A}" type="pres">
      <dgm:prSet presAssocID="{09E1AF94-BD90-400F-8D8A-8C136698CC4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thly calendar with solid fill"/>
        </a:ext>
      </dgm:extLst>
    </dgm:pt>
    <dgm:pt modelId="{BB9DA131-CB19-41AC-BDD7-41E4A05356CD}" type="pres">
      <dgm:prSet presAssocID="{09E1AF94-BD90-400F-8D8A-8C136698CC44}" presName="spaceRect" presStyleCnt="0"/>
      <dgm:spPr/>
    </dgm:pt>
    <dgm:pt modelId="{6017C966-E2B4-41F7-8320-EBA84BCBEF72}" type="pres">
      <dgm:prSet presAssocID="{09E1AF94-BD90-400F-8D8A-8C136698CC44}" presName="parTx" presStyleLbl="revTx" presStyleIdx="2" presStyleCnt="3">
        <dgm:presLayoutVars>
          <dgm:chMax val="0"/>
          <dgm:chPref val="0"/>
        </dgm:presLayoutVars>
      </dgm:prSet>
      <dgm:spPr/>
    </dgm:pt>
  </dgm:ptLst>
  <dgm:cxnLst>
    <dgm:cxn modelId="{1A337F0A-302A-4625-8176-705CE49E4BB0}" type="presOf" srcId="{09D18782-1316-4690-8796-137FEF894AFC}" destId="{84653A85-2D44-44EC-8EEC-2256E8C6DF8A}" srcOrd="0" destOrd="0" presId="urn:microsoft.com/office/officeart/2018/2/layout/IconVerticalSolidList"/>
    <dgm:cxn modelId="{1648153D-0DAA-4B45-BDFD-363F07996365}" srcId="{2D3DB7D1-8CDC-48EC-B268-179BC06C8745}" destId="{09E1AF94-BD90-400F-8D8A-8C136698CC44}" srcOrd="2" destOrd="0" parTransId="{6A4B6371-C2C2-4BB6-80F8-A5E92C086D0A}" sibTransId="{75A0499B-476B-4FA3-B8FB-454D03B4A363}"/>
    <dgm:cxn modelId="{6962524B-3151-450B-9159-DD17298A100A}" type="presOf" srcId="{09E1AF94-BD90-400F-8D8A-8C136698CC44}" destId="{6017C966-E2B4-41F7-8320-EBA84BCBEF72}" srcOrd="0" destOrd="0" presId="urn:microsoft.com/office/officeart/2018/2/layout/IconVerticalSolidList"/>
    <dgm:cxn modelId="{6B5C9D74-53B9-4E75-AF28-CADAAFAD73B5}" srcId="{2D3DB7D1-8CDC-48EC-B268-179BC06C8745}" destId="{B510CE01-396B-40F1-800D-007FA8C898B8}" srcOrd="0" destOrd="0" parTransId="{C1FC20A2-72FD-4D9A-B4BE-37150C4B83EC}" sibTransId="{2344A76B-E8D3-49A4-84C4-F4AAD5118DE8}"/>
    <dgm:cxn modelId="{7D128C92-B5C3-4A3D-BA7B-9A70754DC99E}" srcId="{2D3DB7D1-8CDC-48EC-B268-179BC06C8745}" destId="{09D18782-1316-4690-8796-137FEF894AFC}" srcOrd="1" destOrd="0" parTransId="{9E26B3C8-ADF9-43D9-A00E-5A27E608A7F8}" sibTransId="{0033D890-7143-4472-B83E-0E03949D9665}"/>
    <dgm:cxn modelId="{87BAF5B4-07DC-4C06-A243-F76EEB45B37F}" type="presOf" srcId="{2D3DB7D1-8CDC-48EC-B268-179BC06C8745}" destId="{474FFEB5-07F5-4D1A-9EF7-93C862AFAB63}" srcOrd="0" destOrd="0" presId="urn:microsoft.com/office/officeart/2018/2/layout/IconVerticalSolidList"/>
    <dgm:cxn modelId="{4D1002EC-F10B-4B99-9513-30BC129907F8}" type="presOf" srcId="{B510CE01-396B-40F1-800D-007FA8C898B8}" destId="{2F77DF2A-65A4-4AE7-A154-1401BBC6B9F9}" srcOrd="0" destOrd="0" presId="urn:microsoft.com/office/officeart/2018/2/layout/IconVerticalSolidList"/>
    <dgm:cxn modelId="{3111E3B7-A9D3-43B0-AD9F-08D692E2F1B0}" type="presParOf" srcId="{474FFEB5-07F5-4D1A-9EF7-93C862AFAB63}" destId="{9FC1BBD1-7BA3-45B7-8F86-55A9F3A48A50}" srcOrd="0" destOrd="0" presId="urn:microsoft.com/office/officeart/2018/2/layout/IconVerticalSolidList"/>
    <dgm:cxn modelId="{B5979E3F-001C-4A49-97A4-EF9B31564470}" type="presParOf" srcId="{9FC1BBD1-7BA3-45B7-8F86-55A9F3A48A50}" destId="{EC790253-A6D9-4D06-8840-C84AFD0AEE21}" srcOrd="0" destOrd="0" presId="urn:microsoft.com/office/officeart/2018/2/layout/IconVerticalSolidList"/>
    <dgm:cxn modelId="{9ED27498-7135-45B6-997A-C58724FB2F08}" type="presParOf" srcId="{9FC1BBD1-7BA3-45B7-8F86-55A9F3A48A50}" destId="{EB951713-3D72-44B9-8F8E-4F1527D5BBB7}" srcOrd="1" destOrd="0" presId="urn:microsoft.com/office/officeart/2018/2/layout/IconVerticalSolidList"/>
    <dgm:cxn modelId="{8B8AC0FF-040E-4FBC-B366-E876AD3A7FB0}" type="presParOf" srcId="{9FC1BBD1-7BA3-45B7-8F86-55A9F3A48A50}" destId="{00329833-F23D-4167-9FA0-F9709B753701}" srcOrd="2" destOrd="0" presId="urn:microsoft.com/office/officeart/2018/2/layout/IconVerticalSolidList"/>
    <dgm:cxn modelId="{EF94AB71-70DD-49B0-B86E-7EBA838E04AA}" type="presParOf" srcId="{9FC1BBD1-7BA3-45B7-8F86-55A9F3A48A50}" destId="{2F77DF2A-65A4-4AE7-A154-1401BBC6B9F9}" srcOrd="3" destOrd="0" presId="urn:microsoft.com/office/officeart/2018/2/layout/IconVerticalSolidList"/>
    <dgm:cxn modelId="{94F8DA5A-84E0-407B-AED3-56AC54909B06}" type="presParOf" srcId="{474FFEB5-07F5-4D1A-9EF7-93C862AFAB63}" destId="{A8AC3BAF-2AF1-48DA-9B9C-BDE31179E348}" srcOrd="1" destOrd="0" presId="urn:microsoft.com/office/officeart/2018/2/layout/IconVerticalSolidList"/>
    <dgm:cxn modelId="{70F2D768-0286-4D19-A079-DED65AD49AAC}" type="presParOf" srcId="{474FFEB5-07F5-4D1A-9EF7-93C862AFAB63}" destId="{31BA674D-2CBD-4AC2-9E65-B5F2ECEDDFC6}" srcOrd="2" destOrd="0" presId="urn:microsoft.com/office/officeart/2018/2/layout/IconVerticalSolidList"/>
    <dgm:cxn modelId="{96C8B43D-BDDE-47B1-9EE8-20C49343D132}" type="presParOf" srcId="{31BA674D-2CBD-4AC2-9E65-B5F2ECEDDFC6}" destId="{199102BD-D48C-4149-ABFB-AACFC8BC5974}" srcOrd="0" destOrd="0" presId="urn:microsoft.com/office/officeart/2018/2/layout/IconVerticalSolidList"/>
    <dgm:cxn modelId="{D1DB8754-6A1B-4CC3-B665-AA16576BAF81}" type="presParOf" srcId="{31BA674D-2CBD-4AC2-9E65-B5F2ECEDDFC6}" destId="{2D323012-BC74-41B3-BB3C-AFDD5D111D73}" srcOrd="1" destOrd="0" presId="urn:microsoft.com/office/officeart/2018/2/layout/IconVerticalSolidList"/>
    <dgm:cxn modelId="{BF21A3FC-5990-452D-8D6A-C4506934F718}" type="presParOf" srcId="{31BA674D-2CBD-4AC2-9E65-B5F2ECEDDFC6}" destId="{8DD4211D-BCE5-45F1-9C41-1B98B87020D2}" srcOrd="2" destOrd="0" presId="urn:microsoft.com/office/officeart/2018/2/layout/IconVerticalSolidList"/>
    <dgm:cxn modelId="{4DD63244-C3A1-43A0-9BCD-5526225EAB74}" type="presParOf" srcId="{31BA674D-2CBD-4AC2-9E65-B5F2ECEDDFC6}" destId="{84653A85-2D44-44EC-8EEC-2256E8C6DF8A}" srcOrd="3" destOrd="0" presId="urn:microsoft.com/office/officeart/2018/2/layout/IconVerticalSolidList"/>
    <dgm:cxn modelId="{356274E7-89A9-4CA9-8466-AC85F28D57C2}" type="presParOf" srcId="{474FFEB5-07F5-4D1A-9EF7-93C862AFAB63}" destId="{45071D19-2D3C-486D-86E0-DD9F72C422FD}" srcOrd="3" destOrd="0" presId="urn:microsoft.com/office/officeart/2018/2/layout/IconVerticalSolidList"/>
    <dgm:cxn modelId="{CDC6AF61-7CD4-4882-B697-6E93449B64E5}" type="presParOf" srcId="{474FFEB5-07F5-4D1A-9EF7-93C862AFAB63}" destId="{B3797417-C855-4A44-ADB4-133C53128F2E}" srcOrd="4" destOrd="0" presId="urn:microsoft.com/office/officeart/2018/2/layout/IconVerticalSolidList"/>
    <dgm:cxn modelId="{6EF28BE1-A44B-496A-8B50-3E158930F05B}" type="presParOf" srcId="{B3797417-C855-4A44-ADB4-133C53128F2E}" destId="{4FAC2C6E-9736-4801-BDB2-37BB859EA876}" srcOrd="0" destOrd="0" presId="urn:microsoft.com/office/officeart/2018/2/layout/IconVerticalSolidList"/>
    <dgm:cxn modelId="{A756081E-867A-4724-A1F6-52F108750A66}" type="presParOf" srcId="{B3797417-C855-4A44-ADB4-133C53128F2E}" destId="{B60C2E22-390C-4ACF-803B-3CB15826AC6A}" srcOrd="1" destOrd="0" presId="urn:microsoft.com/office/officeart/2018/2/layout/IconVerticalSolidList"/>
    <dgm:cxn modelId="{410516D6-0BF8-43C7-B049-98C9812AF4F5}" type="presParOf" srcId="{B3797417-C855-4A44-ADB4-133C53128F2E}" destId="{BB9DA131-CB19-41AC-BDD7-41E4A05356CD}" srcOrd="2" destOrd="0" presId="urn:microsoft.com/office/officeart/2018/2/layout/IconVerticalSolidList"/>
    <dgm:cxn modelId="{7BE2DFDD-DE1F-448B-82DC-17D9221795D3}" type="presParOf" srcId="{B3797417-C855-4A44-ADB4-133C53128F2E}" destId="{6017C966-E2B4-41F7-8320-EBA84BCBEF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DCA14C-EAB6-4239-B410-4F5B9DD2AA8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B534E8A-E21C-4AD4-AAA0-34AD26853DDD}">
      <dgm:prSet/>
      <dgm:spPr/>
      <dgm:t>
        <a:bodyPr/>
        <a:lstStyle/>
        <a:p>
          <a:pPr>
            <a:lnSpc>
              <a:spcPct val="100000"/>
            </a:lnSpc>
            <a:defRPr b="1"/>
          </a:pPr>
          <a:r>
            <a:rPr lang="en-US" b="0">
              <a:latin typeface="Aptos Serif" panose="02020604070405020304" pitchFamily="18" charset="0"/>
              <a:cs typeface="Aptos Serif" panose="02020604070405020304" pitchFamily="18" charset="0"/>
            </a:rPr>
            <a:t>Watch Required Webinars within viewing period</a:t>
          </a:r>
        </a:p>
      </dgm:t>
    </dgm:pt>
    <dgm:pt modelId="{2E7A2964-6968-4583-9328-824EFE7C3D6A}" type="parTrans" cxnId="{AAE793CC-C342-4387-9455-46CFFF47D2F3}">
      <dgm:prSet/>
      <dgm:spPr/>
      <dgm:t>
        <a:bodyPr/>
        <a:lstStyle/>
        <a:p>
          <a:endParaRPr lang="en-US"/>
        </a:p>
      </dgm:t>
    </dgm:pt>
    <dgm:pt modelId="{9B9FDDB5-8035-410A-B6CE-46C65AE8EB2B}" type="sibTrans" cxnId="{AAE793CC-C342-4387-9455-46CFFF47D2F3}">
      <dgm:prSet/>
      <dgm:spPr/>
      <dgm:t>
        <a:bodyPr/>
        <a:lstStyle/>
        <a:p>
          <a:endParaRPr lang="en-US"/>
        </a:p>
      </dgm:t>
    </dgm:pt>
    <dgm:pt modelId="{288F15A2-C466-41EC-8641-82576FD2F38E}">
      <dgm:prSet/>
      <dgm:spPr/>
      <dgm:t>
        <a:bodyPr/>
        <a:lstStyle/>
        <a:p>
          <a:pPr>
            <a:lnSpc>
              <a:spcPct val="100000"/>
            </a:lnSpc>
            <a:defRPr b="1"/>
          </a:pPr>
          <a:r>
            <a:rPr lang="en-US" b="0">
              <a:latin typeface="Aptos Serif" panose="02020604070405020304" pitchFamily="18" charset="0"/>
              <a:cs typeface="Aptos Serif" panose="02020604070405020304" pitchFamily="18" charset="0"/>
            </a:rPr>
            <a:t>Complete at least one Certification Training every 365 days</a:t>
          </a:r>
        </a:p>
      </dgm:t>
    </dgm:pt>
    <dgm:pt modelId="{6C85B825-64B3-406D-A2A3-E7F221947D84}" type="parTrans" cxnId="{9249B74F-D269-4A95-A93C-B0D8A8F5C464}">
      <dgm:prSet/>
      <dgm:spPr/>
      <dgm:t>
        <a:bodyPr/>
        <a:lstStyle/>
        <a:p>
          <a:endParaRPr lang="en-US"/>
        </a:p>
      </dgm:t>
    </dgm:pt>
    <dgm:pt modelId="{4B560878-8E63-4C30-A167-8CA621DF3A70}" type="sibTrans" cxnId="{9249B74F-D269-4A95-A93C-B0D8A8F5C464}">
      <dgm:prSet/>
      <dgm:spPr/>
      <dgm:t>
        <a:bodyPr/>
        <a:lstStyle/>
        <a:p>
          <a:endParaRPr lang="en-US"/>
        </a:p>
      </dgm:t>
    </dgm:pt>
    <dgm:pt modelId="{E8D894C9-6904-45A5-A734-2D9FFD6FBFFD}">
      <dgm:prSet/>
      <dgm:spPr/>
      <dgm:t>
        <a:bodyPr/>
        <a:lstStyle/>
        <a:p>
          <a:pPr>
            <a:lnSpc>
              <a:spcPct val="100000"/>
            </a:lnSpc>
          </a:pPr>
          <a:endParaRPr lang="en-US">
            <a:latin typeface="Aptos Serif" panose="02020604070405020304" pitchFamily="18" charset="0"/>
            <a:cs typeface="Aptos Serif" panose="02020604070405020304" pitchFamily="18" charset="0"/>
          </a:endParaRPr>
        </a:p>
      </dgm:t>
    </dgm:pt>
    <dgm:pt modelId="{3A500A93-D4EF-4FF5-A59E-018745A2AF12}" type="parTrans" cxnId="{C3C0161F-3F36-417D-8BA3-3FE2A6E93459}">
      <dgm:prSet/>
      <dgm:spPr/>
      <dgm:t>
        <a:bodyPr/>
        <a:lstStyle/>
        <a:p>
          <a:endParaRPr lang="en-US"/>
        </a:p>
      </dgm:t>
    </dgm:pt>
    <dgm:pt modelId="{43BCA1F2-F42B-4FC4-9534-9296403B8B91}" type="sibTrans" cxnId="{C3C0161F-3F36-417D-8BA3-3FE2A6E93459}">
      <dgm:prSet/>
      <dgm:spPr/>
      <dgm:t>
        <a:bodyPr/>
        <a:lstStyle/>
        <a:p>
          <a:endParaRPr lang="en-US"/>
        </a:p>
      </dgm:t>
    </dgm:pt>
    <dgm:pt modelId="{68365BA3-A8FC-4983-AFCE-6806C281FF87}">
      <dgm:prSet/>
      <dgm:spPr/>
      <dgm:t>
        <a:bodyPr/>
        <a:lstStyle/>
        <a:p>
          <a:r>
            <a:rPr lang="en-US">
              <a:latin typeface="Aptos Serif" panose="02020604070405020304" pitchFamily="18" charset="0"/>
              <a:cs typeface="Aptos Serif" panose="02020604070405020304" pitchFamily="18" charset="0"/>
            </a:rPr>
            <a:t>Training completion date</a:t>
          </a:r>
        </a:p>
      </dgm:t>
    </dgm:pt>
    <dgm:pt modelId="{E8D8B2D5-A488-41FE-85EA-D424ABA3E79C}" type="parTrans" cxnId="{39A3E1F4-AE0D-45CE-8B0D-C40B30B6203E}">
      <dgm:prSet/>
      <dgm:spPr/>
      <dgm:t>
        <a:bodyPr/>
        <a:lstStyle/>
        <a:p>
          <a:endParaRPr lang="en-US"/>
        </a:p>
      </dgm:t>
    </dgm:pt>
    <dgm:pt modelId="{DABEF655-9EAC-432A-9EFE-6A7CF047EBB8}" type="sibTrans" cxnId="{39A3E1F4-AE0D-45CE-8B0D-C40B30B6203E}">
      <dgm:prSet/>
      <dgm:spPr/>
      <dgm:t>
        <a:bodyPr/>
        <a:lstStyle/>
        <a:p>
          <a:endParaRPr lang="en-US"/>
        </a:p>
      </dgm:t>
    </dgm:pt>
    <dgm:pt modelId="{9F82975E-D9C4-4C1C-A6E0-FC89C3342058}">
      <dgm:prSet/>
      <dgm:spPr/>
      <dgm:t>
        <a:bodyPr/>
        <a:lstStyle/>
        <a:p>
          <a:r>
            <a:rPr lang="en-US">
              <a:latin typeface="Aptos Serif" panose="02020604070405020304" pitchFamily="18" charset="0"/>
              <a:cs typeface="Aptos Serif" panose="02020604070405020304" pitchFamily="18" charset="0"/>
            </a:rPr>
            <a:t>Documented in TMU in Students’ Records</a:t>
          </a:r>
        </a:p>
      </dgm:t>
    </dgm:pt>
    <dgm:pt modelId="{FCDE73F2-31A5-4526-9FED-1BEE22E4440D}" type="parTrans" cxnId="{A57D46C1-F12C-4C5C-B7D2-1B6EFE3C2957}">
      <dgm:prSet/>
      <dgm:spPr/>
      <dgm:t>
        <a:bodyPr/>
        <a:lstStyle/>
        <a:p>
          <a:endParaRPr lang="en-US"/>
        </a:p>
      </dgm:t>
    </dgm:pt>
    <dgm:pt modelId="{96E62699-C9D3-4984-A884-0547D2929545}" type="sibTrans" cxnId="{A57D46C1-F12C-4C5C-B7D2-1B6EFE3C2957}">
      <dgm:prSet/>
      <dgm:spPr/>
      <dgm:t>
        <a:bodyPr/>
        <a:lstStyle/>
        <a:p>
          <a:endParaRPr lang="en-US"/>
        </a:p>
      </dgm:t>
    </dgm:pt>
    <dgm:pt modelId="{3E2CEA14-F8D1-49C7-A586-F8950CC64874}" type="pres">
      <dgm:prSet presAssocID="{E7DCA14C-EAB6-4239-B410-4F5B9DD2AA8B}" presName="root" presStyleCnt="0">
        <dgm:presLayoutVars>
          <dgm:dir/>
          <dgm:resizeHandles val="exact"/>
        </dgm:presLayoutVars>
      </dgm:prSet>
      <dgm:spPr/>
    </dgm:pt>
    <dgm:pt modelId="{E7228D98-913D-45B5-9292-950352776F3D}" type="pres">
      <dgm:prSet presAssocID="{5B534E8A-E21C-4AD4-AAA0-34AD26853DDD}" presName="compNode" presStyleCnt="0"/>
      <dgm:spPr/>
    </dgm:pt>
    <dgm:pt modelId="{F35A624D-E868-43B0-A52F-6B4F9E53E81E}" type="pres">
      <dgm:prSet presAssocID="{5B534E8A-E21C-4AD4-AAA0-34AD26853DD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itor"/>
        </a:ext>
      </dgm:extLst>
    </dgm:pt>
    <dgm:pt modelId="{BD3C529F-1BEF-46B5-BE29-47707A71C949}" type="pres">
      <dgm:prSet presAssocID="{5B534E8A-E21C-4AD4-AAA0-34AD26853DDD}" presName="iconSpace" presStyleCnt="0"/>
      <dgm:spPr/>
    </dgm:pt>
    <dgm:pt modelId="{477F1664-C11C-4D9B-AF74-1CC13EF140E2}" type="pres">
      <dgm:prSet presAssocID="{5B534E8A-E21C-4AD4-AAA0-34AD26853DDD}" presName="parTx" presStyleLbl="revTx" presStyleIdx="0" presStyleCnt="4">
        <dgm:presLayoutVars>
          <dgm:chMax val="0"/>
          <dgm:chPref val="0"/>
        </dgm:presLayoutVars>
      </dgm:prSet>
      <dgm:spPr/>
    </dgm:pt>
    <dgm:pt modelId="{3EF08670-704D-47AB-A83E-A09C68DCDA32}" type="pres">
      <dgm:prSet presAssocID="{5B534E8A-E21C-4AD4-AAA0-34AD26853DDD}" presName="txSpace" presStyleCnt="0"/>
      <dgm:spPr/>
    </dgm:pt>
    <dgm:pt modelId="{05B3032B-AAEB-4D56-BCBD-439BFACC0B67}" type="pres">
      <dgm:prSet presAssocID="{5B534E8A-E21C-4AD4-AAA0-34AD26853DDD}" presName="desTx" presStyleLbl="revTx" presStyleIdx="1" presStyleCnt="4">
        <dgm:presLayoutVars/>
      </dgm:prSet>
      <dgm:spPr/>
    </dgm:pt>
    <dgm:pt modelId="{064C4674-9E4E-4B19-AC3C-FD18F52B1D84}" type="pres">
      <dgm:prSet presAssocID="{9B9FDDB5-8035-410A-B6CE-46C65AE8EB2B}" presName="sibTrans" presStyleCnt="0"/>
      <dgm:spPr/>
    </dgm:pt>
    <dgm:pt modelId="{FD62D2AE-BFAD-4070-845F-3A71F801E417}" type="pres">
      <dgm:prSet presAssocID="{288F15A2-C466-41EC-8641-82576FD2F38E}" presName="compNode" presStyleCnt="0"/>
      <dgm:spPr/>
    </dgm:pt>
    <dgm:pt modelId="{5D85F8AC-1FDD-4E2D-BFD4-E8963C578E66}" type="pres">
      <dgm:prSet presAssocID="{288F15A2-C466-41EC-8641-82576FD2F3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D40E96B3-9359-406C-ABF2-4FCB65A78E7C}" type="pres">
      <dgm:prSet presAssocID="{288F15A2-C466-41EC-8641-82576FD2F38E}" presName="iconSpace" presStyleCnt="0"/>
      <dgm:spPr/>
    </dgm:pt>
    <dgm:pt modelId="{4547A9F5-889C-4971-82F3-0237337CB208}" type="pres">
      <dgm:prSet presAssocID="{288F15A2-C466-41EC-8641-82576FD2F38E}" presName="parTx" presStyleLbl="revTx" presStyleIdx="2" presStyleCnt="4">
        <dgm:presLayoutVars>
          <dgm:chMax val="0"/>
          <dgm:chPref val="0"/>
        </dgm:presLayoutVars>
      </dgm:prSet>
      <dgm:spPr/>
    </dgm:pt>
    <dgm:pt modelId="{760920C5-4433-47B7-9E6B-180725EEF58A}" type="pres">
      <dgm:prSet presAssocID="{288F15A2-C466-41EC-8641-82576FD2F38E}" presName="txSpace" presStyleCnt="0"/>
      <dgm:spPr/>
    </dgm:pt>
    <dgm:pt modelId="{9C2C1032-9AD0-4386-8DB7-BA1F515AC7FD}" type="pres">
      <dgm:prSet presAssocID="{288F15A2-C466-41EC-8641-82576FD2F38E}" presName="desTx" presStyleLbl="revTx" presStyleIdx="3" presStyleCnt="4" custLinFactNeighborX="-455" custLinFactNeighborY="-45432">
        <dgm:presLayoutVars/>
      </dgm:prSet>
      <dgm:spPr/>
    </dgm:pt>
  </dgm:ptLst>
  <dgm:cxnLst>
    <dgm:cxn modelId="{304D8E06-EC0A-4F80-ADC5-DCBCCAA5777B}" type="presOf" srcId="{E8D894C9-6904-45A5-A734-2D9FFD6FBFFD}" destId="{9C2C1032-9AD0-4386-8DB7-BA1F515AC7FD}" srcOrd="0" destOrd="0" presId="urn:microsoft.com/office/officeart/2018/2/layout/IconLabelDescriptionList"/>
    <dgm:cxn modelId="{0AA41717-5A8A-4CED-9CAA-284BEEEC0B56}" type="presOf" srcId="{9F82975E-D9C4-4C1C-A6E0-FC89C3342058}" destId="{9C2C1032-9AD0-4386-8DB7-BA1F515AC7FD}" srcOrd="0" destOrd="2" presId="urn:microsoft.com/office/officeart/2018/2/layout/IconLabelDescriptionList"/>
    <dgm:cxn modelId="{C3C0161F-3F36-417D-8BA3-3FE2A6E93459}" srcId="{288F15A2-C466-41EC-8641-82576FD2F38E}" destId="{E8D894C9-6904-45A5-A734-2D9FFD6FBFFD}" srcOrd="0" destOrd="0" parTransId="{3A500A93-D4EF-4FF5-A59E-018745A2AF12}" sibTransId="{43BCA1F2-F42B-4FC4-9534-9296403B8B91}"/>
    <dgm:cxn modelId="{82E49B2E-9C62-4293-B24B-6B32FC6E327F}" type="presOf" srcId="{68365BA3-A8FC-4983-AFCE-6806C281FF87}" destId="{9C2C1032-9AD0-4386-8DB7-BA1F515AC7FD}" srcOrd="0" destOrd="1" presId="urn:microsoft.com/office/officeart/2018/2/layout/IconLabelDescriptionList"/>
    <dgm:cxn modelId="{CE45D748-76A0-4D7D-A4BD-1D8D2907462E}" type="presOf" srcId="{5B534E8A-E21C-4AD4-AAA0-34AD26853DDD}" destId="{477F1664-C11C-4D9B-AF74-1CC13EF140E2}" srcOrd="0" destOrd="0" presId="urn:microsoft.com/office/officeart/2018/2/layout/IconLabelDescriptionList"/>
    <dgm:cxn modelId="{9249B74F-D269-4A95-A93C-B0D8A8F5C464}" srcId="{E7DCA14C-EAB6-4239-B410-4F5B9DD2AA8B}" destId="{288F15A2-C466-41EC-8641-82576FD2F38E}" srcOrd="1" destOrd="0" parTransId="{6C85B825-64B3-406D-A2A3-E7F221947D84}" sibTransId="{4B560878-8E63-4C30-A167-8CA621DF3A70}"/>
    <dgm:cxn modelId="{E7B8277B-84CC-49FC-8381-F0B270074933}" type="presOf" srcId="{E7DCA14C-EAB6-4239-B410-4F5B9DD2AA8B}" destId="{3E2CEA14-F8D1-49C7-A586-F8950CC64874}" srcOrd="0" destOrd="0" presId="urn:microsoft.com/office/officeart/2018/2/layout/IconLabelDescriptionList"/>
    <dgm:cxn modelId="{A57D46C1-F12C-4C5C-B7D2-1B6EFE3C2957}" srcId="{68365BA3-A8FC-4983-AFCE-6806C281FF87}" destId="{9F82975E-D9C4-4C1C-A6E0-FC89C3342058}" srcOrd="0" destOrd="0" parTransId="{FCDE73F2-31A5-4526-9FED-1BEE22E4440D}" sibTransId="{96E62699-C9D3-4984-A884-0547D2929545}"/>
    <dgm:cxn modelId="{AAE793CC-C342-4387-9455-46CFFF47D2F3}" srcId="{E7DCA14C-EAB6-4239-B410-4F5B9DD2AA8B}" destId="{5B534E8A-E21C-4AD4-AAA0-34AD26853DDD}" srcOrd="0" destOrd="0" parTransId="{2E7A2964-6968-4583-9328-824EFE7C3D6A}" sibTransId="{9B9FDDB5-8035-410A-B6CE-46C65AE8EB2B}"/>
    <dgm:cxn modelId="{E191AED8-4CA3-4F9F-A963-7A09C14FA1F6}" type="presOf" srcId="{288F15A2-C466-41EC-8641-82576FD2F38E}" destId="{4547A9F5-889C-4971-82F3-0237337CB208}" srcOrd="0" destOrd="0" presId="urn:microsoft.com/office/officeart/2018/2/layout/IconLabelDescriptionList"/>
    <dgm:cxn modelId="{39A3E1F4-AE0D-45CE-8B0D-C40B30B6203E}" srcId="{E8D894C9-6904-45A5-A734-2D9FFD6FBFFD}" destId="{68365BA3-A8FC-4983-AFCE-6806C281FF87}" srcOrd="0" destOrd="0" parTransId="{E8D8B2D5-A488-41FE-85EA-D424ABA3E79C}" sibTransId="{DABEF655-9EAC-432A-9EFE-6A7CF047EBB8}"/>
    <dgm:cxn modelId="{FD17032B-CD5C-43E5-B407-8086056E90E7}" type="presParOf" srcId="{3E2CEA14-F8D1-49C7-A586-F8950CC64874}" destId="{E7228D98-913D-45B5-9292-950352776F3D}" srcOrd="0" destOrd="0" presId="urn:microsoft.com/office/officeart/2018/2/layout/IconLabelDescriptionList"/>
    <dgm:cxn modelId="{8FF6A574-EECD-4F96-9D60-80A16D23E6F2}" type="presParOf" srcId="{E7228D98-913D-45B5-9292-950352776F3D}" destId="{F35A624D-E868-43B0-A52F-6B4F9E53E81E}" srcOrd="0" destOrd="0" presId="urn:microsoft.com/office/officeart/2018/2/layout/IconLabelDescriptionList"/>
    <dgm:cxn modelId="{CE463A7D-3AC6-4F28-8E69-CB95D0D7839B}" type="presParOf" srcId="{E7228D98-913D-45B5-9292-950352776F3D}" destId="{BD3C529F-1BEF-46B5-BE29-47707A71C949}" srcOrd="1" destOrd="0" presId="urn:microsoft.com/office/officeart/2018/2/layout/IconLabelDescriptionList"/>
    <dgm:cxn modelId="{9274E04C-3510-4C9E-8EA1-480E46F1EF5B}" type="presParOf" srcId="{E7228D98-913D-45B5-9292-950352776F3D}" destId="{477F1664-C11C-4D9B-AF74-1CC13EF140E2}" srcOrd="2" destOrd="0" presId="urn:microsoft.com/office/officeart/2018/2/layout/IconLabelDescriptionList"/>
    <dgm:cxn modelId="{3987924B-09A4-4D77-828B-6FC57B58F528}" type="presParOf" srcId="{E7228D98-913D-45B5-9292-950352776F3D}" destId="{3EF08670-704D-47AB-A83E-A09C68DCDA32}" srcOrd="3" destOrd="0" presId="urn:microsoft.com/office/officeart/2018/2/layout/IconLabelDescriptionList"/>
    <dgm:cxn modelId="{CA356236-0648-48AA-B1A7-5B50AEAFD3E9}" type="presParOf" srcId="{E7228D98-913D-45B5-9292-950352776F3D}" destId="{05B3032B-AAEB-4D56-BCBD-439BFACC0B67}" srcOrd="4" destOrd="0" presId="urn:microsoft.com/office/officeart/2018/2/layout/IconLabelDescriptionList"/>
    <dgm:cxn modelId="{12CACA3D-DEFB-4B29-83B1-8EAFE8F6CABC}" type="presParOf" srcId="{3E2CEA14-F8D1-49C7-A586-F8950CC64874}" destId="{064C4674-9E4E-4B19-AC3C-FD18F52B1D84}" srcOrd="1" destOrd="0" presId="urn:microsoft.com/office/officeart/2018/2/layout/IconLabelDescriptionList"/>
    <dgm:cxn modelId="{880B21AE-4818-4568-9AC1-88591DA15885}" type="presParOf" srcId="{3E2CEA14-F8D1-49C7-A586-F8950CC64874}" destId="{FD62D2AE-BFAD-4070-845F-3A71F801E417}" srcOrd="2" destOrd="0" presId="urn:microsoft.com/office/officeart/2018/2/layout/IconLabelDescriptionList"/>
    <dgm:cxn modelId="{053F6119-F1F6-4E2F-89F5-C21B8F530CC8}" type="presParOf" srcId="{FD62D2AE-BFAD-4070-845F-3A71F801E417}" destId="{5D85F8AC-1FDD-4E2D-BFD4-E8963C578E66}" srcOrd="0" destOrd="0" presId="urn:microsoft.com/office/officeart/2018/2/layout/IconLabelDescriptionList"/>
    <dgm:cxn modelId="{C9128930-B96C-4E26-AEB0-F28758966C2E}" type="presParOf" srcId="{FD62D2AE-BFAD-4070-845F-3A71F801E417}" destId="{D40E96B3-9359-406C-ABF2-4FCB65A78E7C}" srcOrd="1" destOrd="0" presId="urn:microsoft.com/office/officeart/2018/2/layout/IconLabelDescriptionList"/>
    <dgm:cxn modelId="{390FAC6A-FF04-4ACA-A124-E1172DF49D73}" type="presParOf" srcId="{FD62D2AE-BFAD-4070-845F-3A71F801E417}" destId="{4547A9F5-889C-4971-82F3-0237337CB208}" srcOrd="2" destOrd="0" presId="urn:microsoft.com/office/officeart/2018/2/layout/IconLabelDescriptionList"/>
    <dgm:cxn modelId="{5742D009-3BBB-40FE-A2A8-FB7E76A034CE}" type="presParOf" srcId="{FD62D2AE-BFAD-4070-845F-3A71F801E417}" destId="{760920C5-4433-47B7-9E6B-180725EEF58A}" srcOrd="3" destOrd="0" presId="urn:microsoft.com/office/officeart/2018/2/layout/IconLabelDescriptionList"/>
    <dgm:cxn modelId="{B25AB934-8C2D-45CE-A789-ADCE22FCA8D0}" type="presParOf" srcId="{FD62D2AE-BFAD-4070-845F-3A71F801E417}" destId="{9C2C1032-9AD0-4386-8DB7-BA1F515AC7F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B64A3-7D79-4A2A-AA5E-6040903D2FE4}"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C5074274-798C-4C0A-BA6B-DB6B98C72DCD}">
      <dgm:prSet/>
      <dgm:spPr/>
      <dgm:t>
        <a:bodyPr/>
        <a:lstStyle/>
        <a:p>
          <a:r>
            <a:rPr lang="en-US">
              <a:latin typeface="Aptos Serif" panose="02020604070405020304" pitchFamily="18" charset="0"/>
              <a:cs typeface="Aptos Serif" panose="02020604070405020304" pitchFamily="18" charset="0"/>
            </a:rPr>
            <a:t>Used when medication is not administered at the scheduled time</a:t>
          </a:r>
        </a:p>
      </dgm:t>
    </dgm:pt>
    <dgm:pt modelId="{A9CC9E9C-013A-4550-A709-2D06F258CCBD}" type="parTrans" cxnId="{17AE9A3E-40D0-4274-9BD7-CF1C87C97C75}">
      <dgm:prSet/>
      <dgm:spPr/>
      <dgm:t>
        <a:bodyPr/>
        <a:lstStyle/>
        <a:p>
          <a:endParaRPr lang="en-US"/>
        </a:p>
      </dgm:t>
    </dgm:pt>
    <dgm:pt modelId="{4DF0AA31-455D-45BD-9100-181B3EDCF115}" type="sibTrans" cxnId="{17AE9A3E-40D0-4274-9BD7-CF1C87C97C75}">
      <dgm:prSet/>
      <dgm:spPr/>
      <dgm:t>
        <a:bodyPr/>
        <a:lstStyle/>
        <a:p>
          <a:endParaRPr lang="en-US"/>
        </a:p>
      </dgm:t>
    </dgm:pt>
    <dgm:pt modelId="{3FA4AEEA-2230-4718-871A-D3D2757AEDED}">
      <dgm:prSet/>
      <dgm:spPr/>
      <dgm:t>
        <a:bodyPr/>
        <a:lstStyle/>
        <a:p>
          <a:r>
            <a:rPr lang="en-US">
              <a:latin typeface="Aptos Serif" panose="02020604070405020304" pitchFamily="18" charset="0"/>
              <a:cs typeface="Aptos Serif" panose="02020604070405020304" pitchFamily="18" charset="0"/>
            </a:rPr>
            <a:t>Replaces circling of initials on a medication sheet</a:t>
          </a:r>
        </a:p>
      </dgm:t>
    </dgm:pt>
    <dgm:pt modelId="{91A2AAF7-944E-4813-A152-BAF0B990C92E}" type="parTrans" cxnId="{CC191BAE-42E1-4434-B73D-7DF1A15227D4}">
      <dgm:prSet/>
      <dgm:spPr/>
      <dgm:t>
        <a:bodyPr/>
        <a:lstStyle/>
        <a:p>
          <a:endParaRPr lang="en-US"/>
        </a:p>
      </dgm:t>
    </dgm:pt>
    <dgm:pt modelId="{99A29926-2930-4A3D-90CB-6A83EED672EF}" type="sibTrans" cxnId="{CC191BAE-42E1-4434-B73D-7DF1A15227D4}">
      <dgm:prSet/>
      <dgm:spPr/>
      <dgm:t>
        <a:bodyPr/>
        <a:lstStyle/>
        <a:p>
          <a:endParaRPr lang="en-US"/>
        </a:p>
      </dgm:t>
    </dgm:pt>
    <dgm:pt modelId="{F13F6BA7-E784-4B45-9CD1-8EFEF5C939F7}" type="pres">
      <dgm:prSet presAssocID="{245B64A3-7D79-4A2A-AA5E-6040903D2FE4}" presName="vert0" presStyleCnt="0">
        <dgm:presLayoutVars>
          <dgm:dir/>
          <dgm:animOne val="branch"/>
          <dgm:animLvl val="lvl"/>
        </dgm:presLayoutVars>
      </dgm:prSet>
      <dgm:spPr/>
    </dgm:pt>
    <dgm:pt modelId="{DFBC240D-B5BC-4E1D-A96E-4BB43ACB7715}" type="pres">
      <dgm:prSet presAssocID="{C5074274-798C-4C0A-BA6B-DB6B98C72DCD}" presName="thickLine" presStyleLbl="alignNode1" presStyleIdx="0" presStyleCnt="2"/>
      <dgm:spPr/>
    </dgm:pt>
    <dgm:pt modelId="{5C878083-E0B6-48F6-9AC0-A85D255874DF}" type="pres">
      <dgm:prSet presAssocID="{C5074274-798C-4C0A-BA6B-DB6B98C72DCD}" presName="horz1" presStyleCnt="0"/>
      <dgm:spPr/>
    </dgm:pt>
    <dgm:pt modelId="{8A62BE27-219C-496B-A8D8-BDC5D34A6F7D}" type="pres">
      <dgm:prSet presAssocID="{C5074274-798C-4C0A-BA6B-DB6B98C72DCD}" presName="tx1" presStyleLbl="revTx" presStyleIdx="0" presStyleCnt="2"/>
      <dgm:spPr/>
    </dgm:pt>
    <dgm:pt modelId="{1BEC1A72-A2AB-4FBF-B3D0-1E92AA110548}" type="pres">
      <dgm:prSet presAssocID="{C5074274-798C-4C0A-BA6B-DB6B98C72DCD}" presName="vert1" presStyleCnt="0"/>
      <dgm:spPr/>
    </dgm:pt>
    <dgm:pt modelId="{88497DCE-D367-4DED-B09E-6BA9B23015F7}" type="pres">
      <dgm:prSet presAssocID="{3FA4AEEA-2230-4718-871A-D3D2757AEDED}" presName="thickLine" presStyleLbl="alignNode1" presStyleIdx="1" presStyleCnt="2"/>
      <dgm:spPr/>
    </dgm:pt>
    <dgm:pt modelId="{3E134672-1D58-4C3E-A41D-5F2AB744B369}" type="pres">
      <dgm:prSet presAssocID="{3FA4AEEA-2230-4718-871A-D3D2757AEDED}" presName="horz1" presStyleCnt="0"/>
      <dgm:spPr/>
    </dgm:pt>
    <dgm:pt modelId="{E38BC6E4-F140-4AED-80B1-B4E89BCF8A2F}" type="pres">
      <dgm:prSet presAssocID="{3FA4AEEA-2230-4718-871A-D3D2757AEDED}" presName="tx1" presStyleLbl="revTx" presStyleIdx="1" presStyleCnt="2"/>
      <dgm:spPr/>
    </dgm:pt>
    <dgm:pt modelId="{46E8D396-213A-4F98-A37C-A14D64FA883C}" type="pres">
      <dgm:prSet presAssocID="{3FA4AEEA-2230-4718-871A-D3D2757AEDED}" presName="vert1" presStyleCnt="0"/>
      <dgm:spPr/>
    </dgm:pt>
  </dgm:ptLst>
  <dgm:cxnLst>
    <dgm:cxn modelId="{17AE9A3E-40D0-4274-9BD7-CF1C87C97C75}" srcId="{245B64A3-7D79-4A2A-AA5E-6040903D2FE4}" destId="{C5074274-798C-4C0A-BA6B-DB6B98C72DCD}" srcOrd="0" destOrd="0" parTransId="{A9CC9E9C-013A-4550-A709-2D06F258CCBD}" sibTransId="{4DF0AA31-455D-45BD-9100-181B3EDCF115}"/>
    <dgm:cxn modelId="{CABF4750-9453-4D7F-B65D-529AA64D15D4}" type="presOf" srcId="{245B64A3-7D79-4A2A-AA5E-6040903D2FE4}" destId="{F13F6BA7-E784-4B45-9CD1-8EFEF5C939F7}" srcOrd="0" destOrd="0" presId="urn:microsoft.com/office/officeart/2008/layout/LinedList"/>
    <dgm:cxn modelId="{AA6E01A3-B30F-4D9F-AE10-4C48A1A0D8A3}" type="presOf" srcId="{3FA4AEEA-2230-4718-871A-D3D2757AEDED}" destId="{E38BC6E4-F140-4AED-80B1-B4E89BCF8A2F}" srcOrd="0" destOrd="0" presId="urn:microsoft.com/office/officeart/2008/layout/LinedList"/>
    <dgm:cxn modelId="{CC191BAE-42E1-4434-B73D-7DF1A15227D4}" srcId="{245B64A3-7D79-4A2A-AA5E-6040903D2FE4}" destId="{3FA4AEEA-2230-4718-871A-D3D2757AEDED}" srcOrd="1" destOrd="0" parTransId="{91A2AAF7-944E-4813-A152-BAF0B990C92E}" sibTransId="{99A29926-2930-4A3D-90CB-6A83EED672EF}"/>
    <dgm:cxn modelId="{520BCFCE-C830-4C1F-8BBA-FE0AEE38BB40}" type="presOf" srcId="{C5074274-798C-4C0A-BA6B-DB6B98C72DCD}" destId="{8A62BE27-219C-496B-A8D8-BDC5D34A6F7D}" srcOrd="0" destOrd="0" presId="urn:microsoft.com/office/officeart/2008/layout/LinedList"/>
    <dgm:cxn modelId="{32363F22-932A-4146-89D1-4A216909EF7E}" type="presParOf" srcId="{F13F6BA7-E784-4B45-9CD1-8EFEF5C939F7}" destId="{DFBC240D-B5BC-4E1D-A96E-4BB43ACB7715}" srcOrd="0" destOrd="0" presId="urn:microsoft.com/office/officeart/2008/layout/LinedList"/>
    <dgm:cxn modelId="{AAC6E727-A98D-4FE6-925D-C93AFD200EB3}" type="presParOf" srcId="{F13F6BA7-E784-4B45-9CD1-8EFEF5C939F7}" destId="{5C878083-E0B6-48F6-9AC0-A85D255874DF}" srcOrd="1" destOrd="0" presId="urn:microsoft.com/office/officeart/2008/layout/LinedList"/>
    <dgm:cxn modelId="{7061977B-7F73-4A0F-AFEA-0A8624C00933}" type="presParOf" srcId="{5C878083-E0B6-48F6-9AC0-A85D255874DF}" destId="{8A62BE27-219C-496B-A8D8-BDC5D34A6F7D}" srcOrd="0" destOrd="0" presId="urn:microsoft.com/office/officeart/2008/layout/LinedList"/>
    <dgm:cxn modelId="{0B8AC341-9E35-4EEC-BDC5-B8DAA05AB8DB}" type="presParOf" srcId="{5C878083-E0B6-48F6-9AC0-A85D255874DF}" destId="{1BEC1A72-A2AB-4FBF-B3D0-1E92AA110548}" srcOrd="1" destOrd="0" presId="urn:microsoft.com/office/officeart/2008/layout/LinedList"/>
    <dgm:cxn modelId="{18CF5C90-67BC-4008-ABD3-E0E4F7B0B156}" type="presParOf" srcId="{F13F6BA7-E784-4B45-9CD1-8EFEF5C939F7}" destId="{88497DCE-D367-4DED-B09E-6BA9B23015F7}" srcOrd="2" destOrd="0" presId="urn:microsoft.com/office/officeart/2008/layout/LinedList"/>
    <dgm:cxn modelId="{9FA99422-2669-46D5-9B72-4815F9303891}" type="presParOf" srcId="{F13F6BA7-E784-4B45-9CD1-8EFEF5C939F7}" destId="{3E134672-1D58-4C3E-A41D-5F2AB744B369}" srcOrd="3" destOrd="0" presId="urn:microsoft.com/office/officeart/2008/layout/LinedList"/>
    <dgm:cxn modelId="{F0F22F65-5697-48F0-BDDC-0E2D93782B71}" type="presParOf" srcId="{3E134672-1D58-4C3E-A41D-5F2AB744B369}" destId="{E38BC6E4-F140-4AED-80B1-B4E89BCF8A2F}" srcOrd="0" destOrd="0" presId="urn:microsoft.com/office/officeart/2008/layout/LinedList"/>
    <dgm:cxn modelId="{4E28058E-ED5E-49FA-BD36-9C68C868635A}" type="presParOf" srcId="{3E134672-1D58-4C3E-A41D-5F2AB744B369}" destId="{46E8D396-213A-4F98-A37C-A14D64FA883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8698D-C615-44D6-9895-C38527B59F6C}"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3DD62D18-FB1D-4304-BFEB-DD5E6A241771}">
      <dgm:prSet/>
      <dgm:spPr>
        <a:solidFill>
          <a:schemeClr val="accent1">
            <a:lumMod val="75000"/>
          </a:schemeClr>
        </a:solidFill>
      </dgm:spPr>
      <dgm:t>
        <a:bodyPr/>
        <a:lstStyle/>
        <a:p>
          <a:r>
            <a:rPr lang="en-US" dirty="0">
              <a:latin typeface="Aptos Serif" panose="02020604070405020304" pitchFamily="18" charset="0"/>
              <a:cs typeface="Aptos Serif" panose="02020604070405020304" pitchFamily="18" charset="0"/>
            </a:rPr>
            <a:t>Used when a person packages or administers their medication as part of learning to self-administer</a:t>
          </a:r>
        </a:p>
      </dgm:t>
    </dgm:pt>
    <dgm:pt modelId="{5D90F792-D5AF-4556-B7E1-27E997508AA9}" type="parTrans" cxnId="{0363EC3F-02EF-4902-B549-4FF2861A8DF0}">
      <dgm:prSet/>
      <dgm:spPr/>
      <dgm:t>
        <a:bodyPr/>
        <a:lstStyle/>
        <a:p>
          <a:endParaRPr lang="en-US"/>
        </a:p>
      </dgm:t>
    </dgm:pt>
    <dgm:pt modelId="{1DEF0369-40D0-4C82-8E91-C20B16013911}" type="sibTrans" cxnId="{0363EC3F-02EF-4902-B549-4FF2861A8DF0}">
      <dgm:prSet/>
      <dgm:spPr/>
      <dgm:t>
        <a:bodyPr/>
        <a:lstStyle/>
        <a:p>
          <a:endParaRPr lang="en-US"/>
        </a:p>
      </dgm:t>
    </dgm:pt>
    <dgm:pt modelId="{C253233A-BB4F-407C-AD58-18126A7070F8}" type="pres">
      <dgm:prSet presAssocID="{4528698D-C615-44D6-9895-C38527B59F6C}" presName="outerComposite" presStyleCnt="0">
        <dgm:presLayoutVars>
          <dgm:chMax val="5"/>
          <dgm:dir/>
          <dgm:resizeHandles val="exact"/>
        </dgm:presLayoutVars>
      </dgm:prSet>
      <dgm:spPr/>
    </dgm:pt>
    <dgm:pt modelId="{6E735938-293C-41F3-B4BD-332473A372F6}" type="pres">
      <dgm:prSet presAssocID="{4528698D-C615-44D6-9895-C38527B59F6C}" presName="dummyMaxCanvas" presStyleCnt="0">
        <dgm:presLayoutVars/>
      </dgm:prSet>
      <dgm:spPr/>
    </dgm:pt>
    <dgm:pt modelId="{2B5ECF33-DF32-4737-A88D-AB7D6F8343CE}" type="pres">
      <dgm:prSet presAssocID="{4528698D-C615-44D6-9895-C38527B59F6C}" presName="OneNode_1" presStyleLbl="node1" presStyleIdx="0" presStyleCnt="1" custLinFactNeighborX="0" custLinFactNeighborY="-48770">
        <dgm:presLayoutVars>
          <dgm:bulletEnabled val="1"/>
        </dgm:presLayoutVars>
      </dgm:prSet>
      <dgm:spPr/>
    </dgm:pt>
  </dgm:ptLst>
  <dgm:cxnLst>
    <dgm:cxn modelId="{0363EC3F-02EF-4902-B549-4FF2861A8DF0}" srcId="{4528698D-C615-44D6-9895-C38527B59F6C}" destId="{3DD62D18-FB1D-4304-BFEB-DD5E6A241771}" srcOrd="0" destOrd="0" parTransId="{5D90F792-D5AF-4556-B7E1-27E997508AA9}" sibTransId="{1DEF0369-40D0-4C82-8E91-C20B16013911}"/>
    <dgm:cxn modelId="{4CC410AC-A5BB-43D7-8BF1-3C28EFCB61DB}" type="presOf" srcId="{4528698D-C615-44D6-9895-C38527B59F6C}" destId="{C253233A-BB4F-407C-AD58-18126A7070F8}" srcOrd="0" destOrd="0" presId="urn:microsoft.com/office/officeart/2005/8/layout/vProcess5"/>
    <dgm:cxn modelId="{D1580AE3-5628-4EF6-AF3A-71228C6B2AEC}" type="presOf" srcId="{3DD62D18-FB1D-4304-BFEB-DD5E6A241771}" destId="{2B5ECF33-DF32-4737-A88D-AB7D6F8343CE}" srcOrd="0" destOrd="0" presId="urn:microsoft.com/office/officeart/2005/8/layout/vProcess5"/>
    <dgm:cxn modelId="{DA31E524-44A1-4B73-9C05-FBA8865D29ED}" type="presParOf" srcId="{C253233A-BB4F-407C-AD58-18126A7070F8}" destId="{6E735938-293C-41F3-B4BD-332473A372F6}" srcOrd="0" destOrd="0" presId="urn:microsoft.com/office/officeart/2005/8/layout/vProcess5"/>
    <dgm:cxn modelId="{DFB71200-9E42-478B-858B-DD01643C739B}" type="presParOf" srcId="{C253233A-BB4F-407C-AD58-18126A7070F8}" destId="{2B5ECF33-DF32-4737-A88D-AB7D6F8343CE}" srcOrd="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9035DD-FBE3-4664-B368-4AFCDBC7811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65DEF1B-99F4-4A0C-A0EE-81F311F18C36}">
      <dgm:prSet/>
      <dgm:spPr/>
      <dgm:t>
        <a:bodyPr/>
        <a:lstStyle/>
        <a:p>
          <a:pPr>
            <a:lnSpc>
              <a:spcPct val="100000"/>
            </a:lnSpc>
          </a:pPr>
          <a:r>
            <a:rPr lang="en-US">
              <a:latin typeface="Aptos Serif"/>
              <a:cs typeface="Aptos Serif"/>
            </a:rPr>
            <a:t>Refresher Training</a:t>
          </a:r>
        </a:p>
      </dgm:t>
    </dgm:pt>
    <dgm:pt modelId="{583BA239-9A7B-4874-899B-04A71A9C53A2}" type="parTrans" cxnId="{24E0F3DD-3F44-4612-9F80-9569CB1CDC48}">
      <dgm:prSet/>
      <dgm:spPr/>
      <dgm:t>
        <a:bodyPr/>
        <a:lstStyle/>
        <a:p>
          <a:endParaRPr lang="en-US"/>
        </a:p>
      </dgm:t>
    </dgm:pt>
    <dgm:pt modelId="{1DEBAA7D-B6BE-4958-8EAF-85BE3C4D9DE4}" type="sibTrans" cxnId="{24E0F3DD-3F44-4612-9F80-9569CB1CDC48}">
      <dgm:prSet/>
      <dgm:spPr/>
      <dgm:t>
        <a:bodyPr/>
        <a:lstStyle/>
        <a:p>
          <a:endParaRPr lang="en-US"/>
        </a:p>
      </dgm:t>
    </dgm:pt>
    <dgm:pt modelId="{219599BA-C3DC-47A2-93FF-A7BD33F0A24B}">
      <dgm:prSet/>
      <dgm:spPr/>
      <dgm:t>
        <a:bodyPr/>
        <a:lstStyle/>
        <a:p>
          <a:pPr>
            <a:lnSpc>
              <a:spcPct val="100000"/>
            </a:lnSpc>
          </a:pPr>
          <a:r>
            <a:rPr lang="en-US">
              <a:latin typeface="Aptos Serif"/>
              <a:cs typeface="Aptos Serif"/>
            </a:rPr>
            <a:t>Compliance by 5/1/2026</a:t>
          </a:r>
        </a:p>
      </dgm:t>
    </dgm:pt>
    <dgm:pt modelId="{AD680C95-F285-41AE-B2AB-F82DBF820EF3}" type="parTrans" cxnId="{53CF28A1-4589-498B-A6CD-F8B63DCCBD3A}">
      <dgm:prSet/>
      <dgm:spPr/>
      <dgm:t>
        <a:bodyPr/>
        <a:lstStyle/>
        <a:p>
          <a:endParaRPr lang="en-US"/>
        </a:p>
      </dgm:t>
    </dgm:pt>
    <dgm:pt modelId="{F275F254-B95E-40D0-AF11-F4F2E26AB4AA}" type="sibTrans" cxnId="{53CF28A1-4589-498B-A6CD-F8B63DCCBD3A}">
      <dgm:prSet/>
      <dgm:spPr/>
      <dgm:t>
        <a:bodyPr/>
        <a:lstStyle/>
        <a:p>
          <a:endParaRPr lang="en-US"/>
        </a:p>
      </dgm:t>
    </dgm:pt>
    <dgm:pt modelId="{1C2E6320-A5F9-44D8-A0FC-FEE7A1F65E6E}" type="pres">
      <dgm:prSet presAssocID="{1F9035DD-FBE3-4664-B368-4AFCDBC78110}" presName="root" presStyleCnt="0">
        <dgm:presLayoutVars>
          <dgm:dir/>
          <dgm:resizeHandles val="exact"/>
        </dgm:presLayoutVars>
      </dgm:prSet>
      <dgm:spPr/>
    </dgm:pt>
    <dgm:pt modelId="{B0A9F2FC-107B-4F6B-923A-DCA6388DBEE1}" type="pres">
      <dgm:prSet presAssocID="{365DEF1B-99F4-4A0C-A0EE-81F311F18C36}" presName="compNode" presStyleCnt="0"/>
      <dgm:spPr/>
    </dgm:pt>
    <dgm:pt modelId="{4C15D75F-FC9A-4187-8501-3A626EBAB360}" type="pres">
      <dgm:prSet presAssocID="{365DEF1B-99F4-4A0C-A0EE-81F311F18C36}"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acher with solid fill"/>
        </a:ext>
      </dgm:extLst>
    </dgm:pt>
    <dgm:pt modelId="{A28FC359-E989-4077-BCB2-F25404416090}" type="pres">
      <dgm:prSet presAssocID="{365DEF1B-99F4-4A0C-A0EE-81F311F18C36}" presName="spaceRect" presStyleCnt="0"/>
      <dgm:spPr/>
    </dgm:pt>
    <dgm:pt modelId="{DF83A468-1B64-41B1-A58D-B254EAA203F2}" type="pres">
      <dgm:prSet presAssocID="{365DEF1B-99F4-4A0C-A0EE-81F311F18C36}" presName="textRect" presStyleLbl="revTx" presStyleIdx="0" presStyleCnt="2">
        <dgm:presLayoutVars>
          <dgm:chMax val="1"/>
          <dgm:chPref val="1"/>
        </dgm:presLayoutVars>
      </dgm:prSet>
      <dgm:spPr/>
    </dgm:pt>
    <dgm:pt modelId="{F7405751-F36B-475E-99C4-A250EA45AFD6}" type="pres">
      <dgm:prSet presAssocID="{1DEBAA7D-B6BE-4958-8EAF-85BE3C4D9DE4}" presName="sibTrans" presStyleCnt="0"/>
      <dgm:spPr/>
    </dgm:pt>
    <dgm:pt modelId="{1E3D6A51-52BA-4898-A85A-EB76F2EEF7A6}" type="pres">
      <dgm:prSet presAssocID="{219599BA-C3DC-47A2-93FF-A7BD33F0A24B}" presName="compNode" presStyleCnt="0"/>
      <dgm:spPr/>
    </dgm:pt>
    <dgm:pt modelId="{B0DF5D2B-399A-40F2-8F6B-D523500DF610}" type="pres">
      <dgm:prSet presAssocID="{219599BA-C3DC-47A2-93FF-A7BD33F0A24B}"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with solid fill"/>
        </a:ext>
      </dgm:extLst>
    </dgm:pt>
    <dgm:pt modelId="{63A3CA1F-1131-47C5-A180-C711B06A81BE}" type="pres">
      <dgm:prSet presAssocID="{219599BA-C3DC-47A2-93FF-A7BD33F0A24B}" presName="spaceRect" presStyleCnt="0"/>
      <dgm:spPr/>
    </dgm:pt>
    <dgm:pt modelId="{B120CB30-AB56-401C-BD04-7DF7E226C233}" type="pres">
      <dgm:prSet presAssocID="{219599BA-C3DC-47A2-93FF-A7BD33F0A24B}" presName="textRect" presStyleLbl="revTx" presStyleIdx="1" presStyleCnt="2">
        <dgm:presLayoutVars>
          <dgm:chMax val="1"/>
          <dgm:chPref val="1"/>
        </dgm:presLayoutVars>
      </dgm:prSet>
      <dgm:spPr/>
    </dgm:pt>
  </dgm:ptLst>
  <dgm:cxnLst>
    <dgm:cxn modelId="{385D9C3A-F862-4181-B6D2-03C9A8A0DE4E}" type="presOf" srcId="{219599BA-C3DC-47A2-93FF-A7BD33F0A24B}" destId="{B120CB30-AB56-401C-BD04-7DF7E226C233}" srcOrd="0" destOrd="0" presId="urn:microsoft.com/office/officeart/2018/2/layout/IconLabelList"/>
    <dgm:cxn modelId="{AFF0E361-ED45-43E2-8C72-36CDA762803E}" type="presOf" srcId="{1F9035DD-FBE3-4664-B368-4AFCDBC78110}" destId="{1C2E6320-A5F9-44D8-A0FC-FEE7A1F65E6E}" srcOrd="0" destOrd="0" presId="urn:microsoft.com/office/officeart/2018/2/layout/IconLabelList"/>
    <dgm:cxn modelId="{1D10F264-8F78-4C55-80C0-C2C5C069EC03}" type="presOf" srcId="{365DEF1B-99F4-4A0C-A0EE-81F311F18C36}" destId="{DF83A468-1B64-41B1-A58D-B254EAA203F2}" srcOrd="0" destOrd="0" presId="urn:microsoft.com/office/officeart/2018/2/layout/IconLabelList"/>
    <dgm:cxn modelId="{53CF28A1-4589-498B-A6CD-F8B63DCCBD3A}" srcId="{1F9035DD-FBE3-4664-B368-4AFCDBC78110}" destId="{219599BA-C3DC-47A2-93FF-A7BD33F0A24B}" srcOrd="1" destOrd="0" parTransId="{AD680C95-F285-41AE-B2AB-F82DBF820EF3}" sibTransId="{F275F254-B95E-40D0-AF11-F4F2E26AB4AA}"/>
    <dgm:cxn modelId="{24E0F3DD-3F44-4612-9F80-9569CB1CDC48}" srcId="{1F9035DD-FBE3-4664-B368-4AFCDBC78110}" destId="{365DEF1B-99F4-4A0C-A0EE-81F311F18C36}" srcOrd="0" destOrd="0" parTransId="{583BA239-9A7B-4874-899B-04A71A9C53A2}" sibTransId="{1DEBAA7D-B6BE-4958-8EAF-85BE3C4D9DE4}"/>
    <dgm:cxn modelId="{740A23CD-3F91-4C5E-90DC-A1C0894AD42E}" type="presParOf" srcId="{1C2E6320-A5F9-44D8-A0FC-FEE7A1F65E6E}" destId="{B0A9F2FC-107B-4F6B-923A-DCA6388DBEE1}" srcOrd="0" destOrd="0" presId="urn:microsoft.com/office/officeart/2018/2/layout/IconLabelList"/>
    <dgm:cxn modelId="{678358EE-70E5-4A96-9723-9D08ECAF9762}" type="presParOf" srcId="{B0A9F2FC-107B-4F6B-923A-DCA6388DBEE1}" destId="{4C15D75F-FC9A-4187-8501-3A626EBAB360}" srcOrd="0" destOrd="0" presId="urn:microsoft.com/office/officeart/2018/2/layout/IconLabelList"/>
    <dgm:cxn modelId="{E89CD592-48DC-4C4B-83D2-B2889BDE67A8}" type="presParOf" srcId="{B0A9F2FC-107B-4F6B-923A-DCA6388DBEE1}" destId="{A28FC359-E989-4077-BCB2-F25404416090}" srcOrd="1" destOrd="0" presId="urn:microsoft.com/office/officeart/2018/2/layout/IconLabelList"/>
    <dgm:cxn modelId="{4338D676-A33B-4765-B233-B97FAB216DE0}" type="presParOf" srcId="{B0A9F2FC-107B-4F6B-923A-DCA6388DBEE1}" destId="{DF83A468-1B64-41B1-A58D-B254EAA203F2}" srcOrd="2" destOrd="0" presId="urn:microsoft.com/office/officeart/2018/2/layout/IconLabelList"/>
    <dgm:cxn modelId="{DD4418E9-D5CF-4865-86B0-59BA57564D40}" type="presParOf" srcId="{1C2E6320-A5F9-44D8-A0FC-FEE7A1F65E6E}" destId="{F7405751-F36B-475E-99C4-A250EA45AFD6}" srcOrd="1" destOrd="0" presId="urn:microsoft.com/office/officeart/2018/2/layout/IconLabelList"/>
    <dgm:cxn modelId="{55D1AC1B-C048-4C4F-814D-8450D236F8D2}" type="presParOf" srcId="{1C2E6320-A5F9-44D8-A0FC-FEE7A1F65E6E}" destId="{1E3D6A51-52BA-4898-A85A-EB76F2EEF7A6}" srcOrd="2" destOrd="0" presId="urn:microsoft.com/office/officeart/2018/2/layout/IconLabelList"/>
    <dgm:cxn modelId="{4BADDAF7-B8AE-4A3E-9898-5D8A4FED0A65}" type="presParOf" srcId="{1E3D6A51-52BA-4898-A85A-EB76F2EEF7A6}" destId="{B0DF5D2B-399A-40F2-8F6B-D523500DF610}" srcOrd="0" destOrd="0" presId="urn:microsoft.com/office/officeart/2018/2/layout/IconLabelList"/>
    <dgm:cxn modelId="{0CC751D2-14D1-428C-92DC-478B5DCB63D4}" type="presParOf" srcId="{1E3D6A51-52BA-4898-A85A-EB76F2EEF7A6}" destId="{63A3CA1F-1131-47C5-A180-C711B06A81BE}" srcOrd="1" destOrd="0" presId="urn:microsoft.com/office/officeart/2018/2/layout/IconLabelList"/>
    <dgm:cxn modelId="{D4EA6FC7-A86D-46D9-AD79-F9F6F7715D20}" type="presParOf" srcId="{1E3D6A51-52BA-4898-A85A-EB76F2EEF7A6}" destId="{B120CB30-AB56-401C-BD04-7DF7E226C23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4721D8-4D48-435B-B86D-4F7279B91F1E}"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88CCEE4F-63CB-4F3E-9D0E-FC94BD53165F}">
      <dgm:prSet/>
      <dgm:spPr>
        <a:solidFill>
          <a:schemeClr val="accent1">
            <a:lumMod val="75000"/>
          </a:schemeClr>
        </a:solidFill>
      </dgm:spPr>
      <dgm:t>
        <a:bodyPr/>
        <a:lstStyle/>
        <a:p>
          <a:r>
            <a:rPr lang="en-US">
              <a:latin typeface="Aptos Serif"/>
              <a:cs typeface="Aptos Serif"/>
            </a:rPr>
            <a:t>Updated program as of September 9</a:t>
          </a:r>
          <a:r>
            <a:rPr lang="en-US" baseline="30000">
              <a:latin typeface="Aptos Serif"/>
              <a:cs typeface="Aptos Serif"/>
            </a:rPr>
            <a:t>th</a:t>
          </a:r>
          <a:r>
            <a:rPr lang="en-US">
              <a:latin typeface="Aptos Serif"/>
              <a:cs typeface="Aptos Serif"/>
            </a:rPr>
            <a:t>, 2025</a:t>
          </a:r>
        </a:p>
      </dgm:t>
    </dgm:pt>
    <dgm:pt modelId="{1E3A32BF-899E-481E-9060-C7E636525863}" type="parTrans" cxnId="{B11E0476-F937-46A7-8D2F-36C337FEE33C}">
      <dgm:prSet/>
      <dgm:spPr/>
      <dgm:t>
        <a:bodyPr/>
        <a:lstStyle/>
        <a:p>
          <a:endParaRPr lang="en-US"/>
        </a:p>
      </dgm:t>
    </dgm:pt>
    <dgm:pt modelId="{9219159F-FDA2-40B1-91E4-1A4E95763734}" type="sibTrans" cxnId="{B11E0476-F937-46A7-8D2F-36C337FEE33C}">
      <dgm:prSet/>
      <dgm:spPr/>
      <dgm:t>
        <a:bodyPr/>
        <a:lstStyle/>
        <a:p>
          <a:endParaRPr lang="en-US"/>
        </a:p>
      </dgm:t>
    </dgm:pt>
    <dgm:pt modelId="{64B72B98-D7B2-4E21-80F9-92FEE93B039C}">
      <dgm:prSet/>
      <dgm:spPr>
        <a:solidFill>
          <a:schemeClr val="accent1">
            <a:lumMod val="75000"/>
          </a:schemeClr>
        </a:solidFill>
      </dgm:spPr>
      <dgm:t>
        <a:bodyPr/>
        <a:lstStyle/>
        <a:p>
          <a:r>
            <a:rPr lang="en-US">
              <a:latin typeface="Aptos Serif"/>
              <a:cs typeface="Aptos Serif"/>
            </a:rPr>
            <a:t>Existing Trainers moved to new program</a:t>
          </a:r>
        </a:p>
      </dgm:t>
    </dgm:pt>
    <dgm:pt modelId="{CD803A87-6F7D-4950-8774-F0E5A3C98FD2}" type="parTrans" cxnId="{318DDD8A-CA86-4552-9E59-2A32EDC1F356}">
      <dgm:prSet/>
      <dgm:spPr/>
      <dgm:t>
        <a:bodyPr/>
        <a:lstStyle/>
        <a:p>
          <a:endParaRPr lang="en-US"/>
        </a:p>
      </dgm:t>
    </dgm:pt>
    <dgm:pt modelId="{ABAB016B-7ADE-4E80-8B1C-EB36E587BE84}" type="sibTrans" cxnId="{318DDD8A-CA86-4552-9E59-2A32EDC1F356}">
      <dgm:prSet/>
      <dgm:spPr/>
      <dgm:t>
        <a:bodyPr/>
        <a:lstStyle/>
        <a:p>
          <a:endParaRPr lang="en-US"/>
        </a:p>
      </dgm:t>
    </dgm:pt>
    <dgm:pt modelId="{6D9F80A1-6138-4FFC-ACF2-7D47BA3C9580}">
      <dgm:prSet/>
      <dgm:spPr>
        <a:solidFill>
          <a:schemeClr val="accent1">
            <a:lumMod val="75000"/>
          </a:schemeClr>
        </a:solidFill>
      </dgm:spPr>
      <dgm:t>
        <a:bodyPr/>
        <a:lstStyle/>
        <a:p>
          <a:r>
            <a:rPr lang="en-US">
              <a:latin typeface="Aptos Serif"/>
              <a:cs typeface="Aptos Serif"/>
            </a:rPr>
            <a:t>Changes include:</a:t>
          </a:r>
        </a:p>
      </dgm:t>
    </dgm:pt>
    <dgm:pt modelId="{5F76D3E1-B032-45FD-BBDA-61EF68B9DED9}" type="parTrans" cxnId="{7A0282F4-BAA9-4457-86EA-8D3187747830}">
      <dgm:prSet/>
      <dgm:spPr/>
      <dgm:t>
        <a:bodyPr/>
        <a:lstStyle/>
        <a:p>
          <a:endParaRPr lang="en-US"/>
        </a:p>
      </dgm:t>
    </dgm:pt>
    <dgm:pt modelId="{41F8B6E4-B6D7-4EA4-9E83-8DF261F40BCE}" type="sibTrans" cxnId="{7A0282F4-BAA9-4457-86EA-8D3187747830}">
      <dgm:prSet/>
      <dgm:spPr/>
      <dgm:t>
        <a:bodyPr/>
        <a:lstStyle/>
        <a:p>
          <a:endParaRPr lang="en-US"/>
        </a:p>
      </dgm:t>
    </dgm:pt>
    <dgm:pt modelId="{E528B681-85D3-470E-BC95-3DD5FE4CAAA3}">
      <dgm:prSet/>
      <dgm:spPr/>
      <dgm:t>
        <a:bodyPr/>
        <a:lstStyle/>
        <a:p>
          <a:r>
            <a:rPr lang="en-US" dirty="0">
              <a:latin typeface="Aptos Serif"/>
              <a:cs typeface="Aptos Serif"/>
            </a:rPr>
            <a:t>Contact Hours offered for new Trainers</a:t>
          </a:r>
        </a:p>
      </dgm:t>
    </dgm:pt>
    <dgm:pt modelId="{62B1E31C-549D-4020-9EDA-F75664BEEA20}" type="parTrans" cxnId="{05DF7A1D-579C-49D4-931B-382C9C805277}">
      <dgm:prSet/>
      <dgm:spPr/>
      <dgm:t>
        <a:bodyPr/>
        <a:lstStyle/>
        <a:p>
          <a:endParaRPr lang="en-US"/>
        </a:p>
      </dgm:t>
    </dgm:pt>
    <dgm:pt modelId="{E76BA729-D4C0-4D2F-AEAA-F61F47484C34}" type="sibTrans" cxnId="{05DF7A1D-579C-49D4-931B-382C9C805277}">
      <dgm:prSet/>
      <dgm:spPr/>
      <dgm:t>
        <a:bodyPr/>
        <a:lstStyle/>
        <a:p>
          <a:endParaRPr lang="en-US"/>
        </a:p>
      </dgm:t>
    </dgm:pt>
    <dgm:pt modelId="{E6DC4C13-9B71-45D5-A80D-E401B5B7FF1F}">
      <dgm:prSet/>
      <dgm:spPr/>
      <dgm:t>
        <a:bodyPr/>
        <a:lstStyle/>
        <a:p>
          <a:pPr rtl="0"/>
          <a:r>
            <a:rPr lang="en-US">
              <a:latin typeface="Aptos Serif"/>
              <a:cs typeface="Aptos Serif"/>
            </a:rPr>
            <a:t>Webinars 3 &amp; 4 removed</a:t>
          </a:r>
        </a:p>
      </dgm:t>
    </dgm:pt>
    <dgm:pt modelId="{28D42F65-CA3D-4D8D-9C45-0F600D5FF34B}" type="parTrans" cxnId="{8307060D-518E-44B7-A332-C474DB449A10}">
      <dgm:prSet/>
      <dgm:spPr/>
      <dgm:t>
        <a:bodyPr/>
        <a:lstStyle/>
        <a:p>
          <a:endParaRPr lang="en-US"/>
        </a:p>
      </dgm:t>
    </dgm:pt>
    <dgm:pt modelId="{2002B9B7-F20D-4D8D-AB61-7DA5388FFE22}" type="sibTrans" cxnId="{8307060D-518E-44B7-A332-C474DB449A10}">
      <dgm:prSet/>
      <dgm:spPr/>
      <dgm:t>
        <a:bodyPr/>
        <a:lstStyle/>
        <a:p>
          <a:endParaRPr lang="en-US"/>
        </a:p>
      </dgm:t>
    </dgm:pt>
    <dgm:pt modelId="{E1ED56CE-FD44-47F0-A116-021F20ECFDD7}">
      <dgm:prSet/>
      <dgm:spPr/>
      <dgm:t>
        <a:bodyPr/>
        <a:lstStyle/>
        <a:p>
          <a:r>
            <a:rPr lang="en-US">
              <a:latin typeface="Aptos Serif"/>
              <a:cs typeface="Aptos Serif"/>
            </a:rPr>
            <a:t>RIA Course for MAP Trainer Candidates</a:t>
          </a:r>
        </a:p>
      </dgm:t>
    </dgm:pt>
    <dgm:pt modelId="{4C468EB8-3649-4349-80FE-BE6EEB8C4A2F}" type="parTrans" cxnId="{ECCD7BDE-3806-4DE9-A9D7-24951C217330}">
      <dgm:prSet/>
      <dgm:spPr/>
      <dgm:t>
        <a:bodyPr/>
        <a:lstStyle/>
        <a:p>
          <a:endParaRPr lang="en-US"/>
        </a:p>
      </dgm:t>
    </dgm:pt>
    <dgm:pt modelId="{BFCA2175-6653-4710-A362-A09B45FE132C}" type="sibTrans" cxnId="{ECCD7BDE-3806-4DE9-A9D7-24951C217330}">
      <dgm:prSet/>
      <dgm:spPr/>
      <dgm:t>
        <a:bodyPr/>
        <a:lstStyle/>
        <a:p>
          <a:endParaRPr lang="en-US"/>
        </a:p>
      </dgm:t>
    </dgm:pt>
    <dgm:pt modelId="{74C214D7-E2B4-4ECE-A2F9-CA0A841FFDC9}">
      <dgm:prSet/>
      <dgm:spPr/>
      <dgm:t>
        <a:bodyPr/>
        <a:lstStyle/>
        <a:p>
          <a:endParaRPr lang="en-US" dirty="0">
            <a:latin typeface="Aptos Serif"/>
            <a:cs typeface="Aptos Serif"/>
          </a:endParaRPr>
        </a:p>
      </dgm:t>
    </dgm:pt>
    <dgm:pt modelId="{0AECE0FC-23F9-4D39-A19F-86D1D7F1D123}" type="parTrans" cxnId="{92E33749-E9D1-410D-A402-BDB2547658C5}">
      <dgm:prSet/>
      <dgm:spPr/>
      <dgm:t>
        <a:bodyPr/>
        <a:lstStyle/>
        <a:p>
          <a:endParaRPr lang="en-US"/>
        </a:p>
      </dgm:t>
    </dgm:pt>
    <dgm:pt modelId="{B101A603-A704-480B-B0FF-210C181E885E}" type="sibTrans" cxnId="{92E33749-E9D1-410D-A402-BDB2547658C5}">
      <dgm:prSet/>
      <dgm:spPr/>
      <dgm:t>
        <a:bodyPr/>
        <a:lstStyle/>
        <a:p>
          <a:endParaRPr lang="en-US"/>
        </a:p>
      </dgm:t>
    </dgm:pt>
    <dgm:pt modelId="{76626B2A-1237-4018-A249-340BEAD28F98}">
      <dgm:prSet phldr="0"/>
      <dgm:spPr/>
      <dgm:t>
        <a:bodyPr/>
        <a:lstStyle/>
        <a:p>
          <a:endParaRPr lang="en-US">
            <a:latin typeface="Aptos Serif"/>
            <a:cs typeface="Aptos Serif"/>
          </a:endParaRPr>
        </a:p>
      </dgm:t>
    </dgm:pt>
    <dgm:pt modelId="{9A60D56A-CD92-4F24-8300-816856BACAFD}" type="parTrans" cxnId="{3182D728-9C7C-4B2C-8FFE-9864018E647F}">
      <dgm:prSet/>
      <dgm:spPr/>
    </dgm:pt>
    <dgm:pt modelId="{D9C3DD4D-8461-48E6-A49A-F6A8048E6102}" type="sibTrans" cxnId="{3182D728-9C7C-4B2C-8FFE-9864018E647F}">
      <dgm:prSet/>
      <dgm:spPr/>
    </dgm:pt>
    <dgm:pt modelId="{F05E6D5C-6E70-4449-B55D-B9CEB2B7274C}">
      <dgm:prSet phldr="0"/>
      <dgm:spPr/>
      <dgm:t>
        <a:bodyPr/>
        <a:lstStyle/>
        <a:p>
          <a:endParaRPr lang="en-US">
            <a:latin typeface="Aptos Serif"/>
            <a:cs typeface="Aptos Serif"/>
          </a:endParaRPr>
        </a:p>
      </dgm:t>
    </dgm:pt>
    <dgm:pt modelId="{92B47375-0406-4302-B56C-C6930EB7BAFF}" type="parTrans" cxnId="{4E90C19C-E2EC-40C7-AA26-E02D84DC384A}">
      <dgm:prSet/>
      <dgm:spPr/>
    </dgm:pt>
    <dgm:pt modelId="{B6B9BC2F-186A-4B8B-892A-E4F893E67932}" type="sibTrans" cxnId="{4E90C19C-E2EC-40C7-AA26-E02D84DC384A}">
      <dgm:prSet/>
      <dgm:spPr/>
    </dgm:pt>
    <dgm:pt modelId="{15C3DBD8-E305-4A81-9CE9-4EA438763CCB}" type="pres">
      <dgm:prSet presAssocID="{0D4721D8-4D48-435B-B86D-4F7279B91F1E}" presName="linear" presStyleCnt="0">
        <dgm:presLayoutVars>
          <dgm:dir/>
          <dgm:animLvl val="lvl"/>
          <dgm:resizeHandles val="exact"/>
        </dgm:presLayoutVars>
      </dgm:prSet>
      <dgm:spPr/>
    </dgm:pt>
    <dgm:pt modelId="{172A8D9B-77BF-4DAE-B8FF-D02E4308459E}" type="pres">
      <dgm:prSet presAssocID="{88CCEE4F-63CB-4F3E-9D0E-FC94BD53165F}" presName="parentLin" presStyleCnt="0"/>
      <dgm:spPr/>
    </dgm:pt>
    <dgm:pt modelId="{BE3D94EF-B416-4428-89FC-B50444DC5056}" type="pres">
      <dgm:prSet presAssocID="{88CCEE4F-63CB-4F3E-9D0E-FC94BD53165F}" presName="parentLeftMargin" presStyleLbl="node1" presStyleIdx="0" presStyleCnt="3"/>
      <dgm:spPr/>
    </dgm:pt>
    <dgm:pt modelId="{4937272E-1FCB-4493-B902-80A865FD6E93}" type="pres">
      <dgm:prSet presAssocID="{88CCEE4F-63CB-4F3E-9D0E-FC94BD53165F}" presName="parentText" presStyleLbl="node1" presStyleIdx="0" presStyleCnt="3">
        <dgm:presLayoutVars>
          <dgm:chMax val="0"/>
          <dgm:bulletEnabled val="1"/>
        </dgm:presLayoutVars>
      </dgm:prSet>
      <dgm:spPr/>
    </dgm:pt>
    <dgm:pt modelId="{561D9427-718B-4AE5-98B1-7255050B491E}" type="pres">
      <dgm:prSet presAssocID="{88CCEE4F-63CB-4F3E-9D0E-FC94BD53165F}" presName="negativeSpace" presStyleCnt="0"/>
      <dgm:spPr/>
    </dgm:pt>
    <dgm:pt modelId="{9B389EDB-BA00-4AE3-B102-4753198896C4}" type="pres">
      <dgm:prSet presAssocID="{88CCEE4F-63CB-4F3E-9D0E-FC94BD53165F}" presName="childText" presStyleLbl="conFgAcc1" presStyleIdx="0" presStyleCnt="3">
        <dgm:presLayoutVars>
          <dgm:bulletEnabled val="1"/>
        </dgm:presLayoutVars>
      </dgm:prSet>
      <dgm:spPr/>
    </dgm:pt>
    <dgm:pt modelId="{74921526-E9B7-4434-B7E9-BA2FAE3E053B}" type="pres">
      <dgm:prSet presAssocID="{9219159F-FDA2-40B1-91E4-1A4E95763734}" presName="spaceBetweenRectangles" presStyleCnt="0"/>
      <dgm:spPr/>
    </dgm:pt>
    <dgm:pt modelId="{F44ED750-6F8D-40C2-A8B7-2DC8870C8D51}" type="pres">
      <dgm:prSet presAssocID="{64B72B98-D7B2-4E21-80F9-92FEE93B039C}" presName="parentLin" presStyleCnt="0"/>
      <dgm:spPr/>
    </dgm:pt>
    <dgm:pt modelId="{5663783A-CFCC-42D0-82EE-83E2DC92FC11}" type="pres">
      <dgm:prSet presAssocID="{64B72B98-D7B2-4E21-80F9-92FEE93B039C}" presName="parentLeftMargin" presStyleLbl="node1" presStyleIdx="0" presStyleCnt="3"/>
      <dgm:spPr/>
    </dgm:pt>
    <dgm:pt modelId="{ECA3AC91-F04E-40E6-AF30-CC5E6CFB799A}" type="pres">
      <dgm:prSet presAssocID="{64B72B98-D7B2-4E21-80F9-92FEE93B039C}" presName="parentText" presStyleLbl="node1" presStyleIdx="1" presStyleCnt="3">
        <dgm:presLayoutVars>
          <dgm:chMax val="0"/>
          <dgm:bulletEnabled val="1"/>
        </dgm:presLayoutVars>
      </dgm:prSet>
      <dgm:spPr/>
    </dgm:pt>
    <dgm:pt modelId="{49AD5040-0AFE-4AF3-8777-B203B53503C1}" type="pres">
      <dgm:prSet presAssocID="{64B72B98-D7B2-4E21-80F9-92FEE93B039C}" presName="negativeSpace" presStyleCnt="0"/>
      <dgm:spPr/>
    </dgm:pt>
    <dgm:pt modelId="{CC3DEBD7-C347-4ACC-B7BC-E9E86042EDB0}" type="pres">
      <dgm:prSet presAssocID="{64B72B98-D7B2-4E21-80F9-92FEE93B039C}" presName="childText" presStyleLbl="conFgAcc1" presStyleIdx="1" presStyleCnt="3">
        <dgm:presLayoutVars>
          <dgm:bulletEnabled val="1"/>
        </dgm:presLayoutVars>
      </dgm:prSet>
      <dgm:spPr/>
    </dgm:pt>
    <dgm:pt modelId="{D9E0E741-9438-4471-9051-D58C9A11909D}" type="pres">
      <dgm:prSet presAssocID="{ABAB016B-7ADE-4E80-8B1C-EB36E587BE84}" presName="spaceBetweenRectangles" presStyleCnt="0"/>
      <dgm:spPr/>
    </dgm:pt>
    <dgm:pt modelId="{A0EFEF5F-4DBF-4568-88F9-1D6CF0BCDAD4}" type="pres">
      <dgm:prSet presAssocID="{6D9F80A1-6138-4FFC-ACF2-7D47BA3C9580}" presName="parentLin" presStyleCnt="0"/>
      <dgm:spPr/>
    </dgm:pt>
    <dgm:pt modelId="{45A0D18D-6320-44E5-A4F5-F0E431EE682F}" type="pres">
      <dgm:prSet presAssocID="{6D9F80A1-6138-4FFC-ACF2-7D47BA3C9580}" presName="parentLeftMargin" presStyleLbl="node1" presStyleIdx="1" presStyleCnt="3"/>
      <dgm:spPr/>
    </dgm:pt>
    <dgm:pt modelId="{3C654E63-9CDB-4C6D-9D34-2D78C3A628AE}" type="pres">
      <dgm:prSet presAssocID="{6D9F80A1-6138-4FFC-ACF2-7D47BA3C9580}" presName="parentText" presStyleLbl="node1" presStyleIdx="2" presStyleCnt="3">
        <dgm:presLayoutVars>
          <dgm:chMax val="0"/>
          <dgm:bulletEnabled val="1"/>
        </dgm:presLayoutVars>
      </dgm:prSet>
      <dgm:spPr/>
    </dgm:pt>
    <dgm:pt modelId="{FE7259D7-DC69-4621-9568-05318AC77FDD}" type="pres">
      <dgm:prSet presAssocID="{6D9F80A1-6138-4FFC-ACF2-7D47BA3C9580}" presName="negativeSpace" presStyleCnt="0"/>
      <dgm:spPr/>
    </dgm:pt>
    <dgm:pt modelId="{D93BA863-EDAD-40A3-856C-B0AA766FE2C4}" type="pres">
      <dgm:prSet presAssocID="{6D9F80A1-6138-4FFC-ACF2-7D47BA3C9580}" presName="childText" presStyleLbl="conFgAcc1" presStyleIdx="2" presStyleCnt="3">
        <dgm:presLayoutVars>
          <dgm:bulletEnabled val="1"/>
        </dgm:presLayoutVars>
      </dgm:prSet>
      <dgm:spPr/>
    </dgm:pt>
  </dgm:ptLst>
  <dgm:cxnLst>
    <dgm:cxn modelId="{8307060D-518E-44B7-A332-C474DB449A10}" srcId="{6D9F80A1-6138-4FFC-ACF2-7D47BA3C9580}" destId="{E6DC4C13-9B71-45D5-A80D-E401B5B7FF1F}" srcOrd="2" destOrd="0" parTransId="{28D42F65-CA3D-4D8D-9C45-0F600D5FF34B}" sibTransId="{2002B9B7-F20D-4D8D-AB61-7DA5388FFE22}"/>
    <dgm:cxn modelId="{EBA49C0E-6CF3-40B4-9BCE-DACB4E4DCA67}" type="presOf" srcId="{88CCEE4F-63CB-4F3E-9D0E-FC94BD53165F}" destId="{4937272E-1FCB-4493-B902-80A865FD6E93}" srcOrd="1" destOrd="0" presId="urn:microsoft.com/office/officeart/2005/8/layout/list1"/>
    <dgm:cxn modelId="{05DF7A1D-579C-49D4-931B-382C9C805277}" srcId="{6D9F80A1-6138-4FFC-ACF2-7D47BA3C9580}" destId="{E528B681-85D3-470E-BC95-3DD5FE4CAAA3}" srcOrd="0" destOrd="0" parTransId="{62B1E31C-549D-4020-9EDA-F75664BEEA20}" sibTransId="{E76BA729-D4C0-4D2F-AEAA-F61F47484C34}"/>
    <dgm:cxn modelId="{3182D728-9C7C-4B2C-8FFE-9864018E647F}" srcId="{6D9F80A1-6138-4FFC-ACF2-7D47BA3C9580}" destId="{76626B2A-1237-4018-A249-340BEAD28F98}" srcOrd="1" destOrd="0" parTransId="{9A60D56A-CD92-4F24-8300-816856BACAFD}" sibTransId="{D9C3DD4D-8461-48E6-A49A-F6A8048E6102}"/>
    <dgm:cxn modelId="{21DE2129-5DCE-49DF-B6EF-82B3B2706FA8}" type="presOf" srcId="{0D4721D8-4D48-435B-B86D-4F7279B91F1E}" destId="{15C3DBD8-E305-4A81-9CE9-4EA438763CCB}" srcOrd="0" destOrd="0" presId="urn:microsoft.com/office/officeart/2005/8/layout/list1"/>
    <dgm:cxn modelId="{6BB81763-73C0-4CA9-AD55-005F2D6B4DB4}" type="presOf" srcId="{E1ED56CE-FD44-47F0-A116-021F20ECFDD7}" destId="{D93BA863-EDAD-40A3-856C-B0AA766FE2C4}" srcOrd="0" destOrd="4" presId="urn:microsoft.com/office/officeart/2005/8/layout/list1"/>
    <dgm:cxn modelId="{C79E1264-F5F5-45B4-8C8B-AA416533BD71}" type="presOf" srcId="{F05E6D5C-6E70-4449-B55D-B9CEB2B7274C}" destId="{D93BA863-EDAD-40A3-856C-B0AA766FE2C4}" srcOrd="0" destOrd="3" presId="urn:microsoft.com/office/officeart/2005/8/layout/list1"/>
    <dgm:cxn modelId="{92E33749-E9D1-410D-A402-BDB2547658C5}" srcId="{6D9F80A1-6138-4FFC-ACF2-7D47BA3C9580}" destId="{74C214D7-E2B4-4ECE-A2F9-CA0A841FFDC9}" srcOrd="5" destOrd="0" parTransId="{0AECE0FC-23F9-4D39-A19F-86D1D7F1D123}" sibTransId="{B101A603-A704-480B-B0FF-210C181E885E}"/>
    <dgm:cxn modelId="{9398D969-5566-40FC-BDA3-1BE6049B6B9D}" type="presOf" srcId="{88CCEE4F-63CB-4F3E-9D0E-FC94BD53165F}" destId="{BE3D94EF-B416-4428-89FC-B50444DC5056}" srcOrd="0" destOrd="0" presId="urn:microsoft.com/office/officeart/2005/8/layout/list1"/>
    <dgm:cxn modelId="{B11E0476-F937-46A7-8D2F-36C337FEE33C}" srcId="{0D4721D8-4D48-435B-B86D-4F7279B91F1E}" destId="{88CCEE4F-63CB-4F3E-9D0E-FC94BD53165F}" srcOrd="0" destOrd="0" parTransId="{1E3A32BF-899E-481E-9060-C7E636525863}" sibTransId="{9219159F-FDA2-40B1-91E4-1A4E95763734}"/>
    <dgm:cxn modelId="{00D81389-5ED5-4AF7-9210-61917A6D542F}" type="presOf" srcId="{6D9F80A1-6138-4FFC-ACF2-7D47BA3C9580}" destId="{45A0D18D-6320-44E5-A4F5-F0E431EE682F}" srcOrd="0" destOrd="0" presId="urn:microsoft.com/office/officeart/2005/8/layout/list1"/>
    <dgm:cxn modelId="{318DDD8A-CA86-4552-9E59-2A32EDC1F356}" srcId="{0D4721D8-4D48-435B-B86D-4F7279B91F1E}" destId="{64B72B98-D7B2-4E21-80F9-92FEE93B039C}" srcOrd="1" destOrd="0" parTransId="{CD803A87-6F7D-4950-8774-F0E5A3C98FD2}" sibTransId="{ABAB016B-7ADE-4E80-8B1C-EB36E587BE84}"/>
    <dgm:cxn modelId="{CED7888E-43E6-4BAA-945D-5AEC0BE7D26B}" type="presOf" srcId="{64B72B98-D7B2-4E21-80F9-92FEE93B039C}" destId="{5663783A-CFCC-42D0-82EE-83E2DC92FC11}" srcOrd="0" destOrd="0" presId="urn:microsoft.com/office/officeart/2005/8/layout/list1"/>
    <dgm:cxn modelId="{4E90C19C-E2EC-40C7-AA26-E02D84DC384A}" srcId="{6D9F80A1-6138-4FFC-ACF2-7D47BA3C9580}" destId="{F05E6D5C-6E70-4449-B55D-B9CEB2B7274C}" srcOrd="3" destOrd="0" parTransId="{92B47375-0406-4302-B56C-C6930EB7BAFF}" sibTransId="{B6B9BC2F-186A-4B8B-892A-E4F893E67932}"/>
    <dgm:cxn modelId="{21D21C9E-9572-4F6A-ACE1-4756FA9E9E7C}" type="presOf" srcId="{6D9F80A1-6138-4FFC-ACF2-7D47BA3C9580}" destId="{3C654E63-9CDB-4C6D-9D34-2D78C3A628AE}" srcOrd="1" destOrd="0" presId="urn:microsoft.com/office/officeart/2005/8/layout/list1"/>
    <dgm:cxn modelId="{FBF539A5-32CB-4789-8C14-C25D9D6FCB66}" type="presOf" srcId="{76626B2A-1237-4018-A249-340BEAD28F98}" destId="{D93BA863-EDAD-40A3-856C-B0AA766FE2C4}" srcOrd="0" destOrd="1" presId="urn:microsoft.com/office/officeart/2005/8/layout/list1"/>
    <dgm:cxn modelId="{921460B1-EA3A-4605-85ED-F12A5415110D}" type="presOf" srcId="{E6DC4C13-9B71-45D5-A80D-E401B5B7FF1F}" destId="{D93BA863-EDAD-40A3-856C-B0AA766FE2C4}" srcOrd="0" destOrd="2" presId="urn:microsoft.com/office/officeart/2005/8/layout/list1"/>
    <dgm:cxn modelId="{1ED039B8-6286-4AEC-BFEE-C0F9210E6AF7}" type="presOf" srcId="{64B72B98-D7B2-4E21-80F9-92FEE93B039C}" destId="{ECA3AC91-F04E-40E6-AF30-CC5E6CFB799A}" srcOrd="1" destOrd="0" presId="urn:microsoft.com/office/officeart/2005/8/layout/list1"/>
    <dgm:cxn modelId="{D186BACB-BFBA-4663-B062-81B88048F587}" type="presOf" srcId="{E528B681-85D3-470E-BC95-3DD5FE4CAAA3}" destId="{D93BA863-EDAD-40A3-856C-B0AA766FE2C4}" srcOrd="0" destOrd="0" presId="urn:microsoft.com/office/officeart/2005/8/layout/list1"/>
    <dgm:cxn modelId="{ECCD7BDE-3806-4DE9-A9D7-24951C217330}" srcId="{6D9F80A1-6138-4FFC-ACF2-7D47BA3C9580}" destId="{E1ED56CE-FD44-47F0-A116-021F20ECFDD7}" srcOrd="4" destOrd="0" parTransId="{4C468EB8-3649-4349-80FE-BE6EEB8C4A2F}" sibTransId="{BFCA2175-6653-4710-A362-A09B45FE132C}"/>
    <dgm:cxn modelId="{EC10ECF3-02E1-4C36-B211-48FE334BF9AD}" type="presOf" srcId="{74C214D7-E2B4-4ECE-A2F9-CA0A841FFDC9}" destId="{D93BA863-EDAD-40A3-856C-B0AA766FE2C4}" srcOrd="0" destOrd="5" presId="urn:microsoft.com/office/officeart/2005/8/layout/list1"/>
    <dgm:cxn modelId="{7A0282F4-BAA9-4457-86EA-8D3187747830}" srcId="{0D4721D8-4D48-435B-B86D-4F7279B91F1E}" destId="{6D9F80A1-6138-4FFC-ACF2-7D47BA3C9580}" srcOrd="2" destOrd="0" parTransId="{5F76D3E1-B032-45FD-BBDA-61EF68B9DED9}" sibTransId="{41F8B6E4-B6D7-4EA4-9E83-8DF261F40BCE}"/>
    <dgm:cxn modelId="{3F1A6C38-C774-4C88-83B0-F4A505C25C20}" type="presParOf" srcId="{15C3DBD8-E305-4A81-9CE9-4EA438763CCB}" destId="{172A8D9B-77BF-4DAE-B8FF-D02E4308459E}" srcOrd="0" destOrd="0" presId="urn:microsoft.com/office/officeart/2005/8/layout/list1"/>
    <dgm:cxn modelId="{31EF1AA8-1A37-4D9F-92F4-9DDADA476E9D}" type="presParOf" srcId="{172A8D9B-77BF-4DAE-B8FF-D02E4308459E}" destId="{BE3D94EF-B416-4428-89FC-B50444DC5056}" srcOrd="0" destOrd="0" presId="urn:microsoft.com/office/officeart/2005/8/layout/list1"/>
    <dgm:cxn modelId="{1DC4DF6E-CDEC-4F26-AEC5-977D6EC85AED}" type="presParOf" srcId="{172A8D9B-77BF-4DAE-B8FF-D02E4308459E}" destId="{4937272E-1FCB-4493-B902-80A865FD6E93}" srcOrd="1" destOrd="0" presId="urn:microsoft.com/office/officeart/2005/8/layout/list1"/>
    <dgm:cxn modelId="{E6436397-988B-446E-AE20-97B12A801AF4}" type="presParOf" srcId="{15C3DBD8-E305-4A81-9CE9-4EA438763CCB}" destId="{561D9427-718B-4AE5-98B1-7255050B491E}" srcOrd="1" destOrd="0" presId="urn:microsoft.com/office/officeart/2005/8/layout/list1"/>
    <dgm:cxn modelId="{E3CEB915-C335-4E3B-80E2-B6C4887AB1BD}" type="presParOf" srcId="{15C3DBD8-E305-4A81-9CE9-4EA438763CCB}" destId="{9B389EDB-BA00-4AE3-B102-4753198896C4}" srcOrd="2" destOrd="0" presId="urn:microsoft.com/office/officeart/2005/8/layout/list1"/>
    <dgm:cxn modelId="{8679AB3A-6CD1-423D-B83E-3D9C5174608B}" type="presParOf" srcId="{15C3DBD8-E305-4A81-9CE9-4EA438763CCB}" destId="{74921526-E9B7-4434-B7E9-BA2FAE3E053B}" srcOrd="3" destOrd="0" presId="urn:microsoft.com/office/officeart/2005/8/layout/list1"/>
    <dgm:cxn modelId="{F9DA1164-32DF-4FBF-ADB9-199C060BF7B2}" type="presParOf" srcId="{15C3DBD8-E305-4A81-9CE9-4EA438763CCB}" destId="{F44ED750-6F8D-40C2-A8B7-2DC8870C8D51}" srcOrd="4" destOrd="0" presId="urn:microsoft.com/office/officeart/2005/8/layout/list1"/>
    <dgm:cxn modelId="{BF12A225-6CB1-4A35-87B3-0BC4E1B44F67}" type="presParOf" srcId="{F44ED750-6F8D-40C2-A8B7-2DC8870C8D51}" destId="{5663783A-CFCC-42D0-82EE-83E2DC92FC11}" srcOrd="0" destOrd="0" presId="urn:microsoft.com/office/officeart/2005/8/layout/list1"/>
    <dgm:cxn modelId="{41AA8620-4E9F-4E1D-8D86-B1ED7FF38434}" type="presParOf" srcId="{F44ED750-6F8D-40C2-A8B7-2DC8870C8D51}" destId="{ECA3AC91-F04E-40E6-AF30-CC5E6CFB799A}" srcOrd="1" destOrd="0" presId="urn:microsoft.com/office/officeart/2005/8/layout/list1"/>
    <dgm:cxn modelId="{F7283FE0-D8CB-4E5D-A0D6-1B37A4805CF0}" type="presParOf" srcId="{15C3DBD8-E305-4A81-9CE9-4EA438763CCB}" destId="{49AD5040-0AFE-4AF3-8777-B203B53503C1}" srcOrd="5" destOrd="0" presId="urn:microsoft.com/office/officeart/2005/8/layout/list1"/>
    <dgm:cxn modelId="{5820C2E7-4F58-475C-B880-6DF0601AA239}" type="presParOf" srcId="{15C3DBD8-E305-4A81-9CE9-4EA438763CCB}" destId="{CC3DEBD7-C347-4ACC-B7BC-E9E86042EDB0}" srcOrd="6" destOrd="0" presId="urn:microsoft.com/office/officeart/2005/8/layout/list1"/>
    <dgm:cxn modelId="{F3F14821-4FA1-4E8C-A339-8F52FEC69D6A}" type="presParOf" srcId="{15C3DBD8-E305-4A81-9CE9-4EA438763CCB}" destId="{D9E0E741-9438-4471-9051-D58C9A11909D}" srcOrd="7" destOrd="0" presId="urn:microsoft.com/office/officeart/2005/8/layout/list1"/>
    <dgm:cxn modelId="{403C9A8D-CD4F-43F0-880F-1BE6A0147313}" type="presParOf" srcId="{15C3DBD8-E305-4A81-9CE9-4EA438763CCB}" destId="{A0EFEF5F-4DBF-4568-88F9-1D6CF0BCDAD4}" srcOrd="8" destOrd="0" presId="urn:microsoft.com/office/officeart/2005/8/layout/list1"/>
    <dgm:cxn modelId="{A9AD6E13-8573-4DB4-96E4-1A5B2C45B895}" type="presParOf" srcId="{A0EFEF5F-4DBF-4568-88F9-1D6CF0BCDAD4}" destId="{45A0D18D-6320-44E5-A4F5-F0E431EE682F}" srcOrd="0" destOrd="0" presId="urn:microsoft.com/office/officeart/2005/8/layout/list1"/>
    <dgm:cxn modelId="{863584DA-B032-478A-91AD-C1A05D7F3F99}" type="presParOf" srcId="{A0EFEF5F-4DBF-4568-88F9-1D6CF0BCDAD4}" destId="{3C654E63-9CDB-4C6D-9D34-2D78C3A628AE}" srcOrd="1" destOrd="0" presId="urn:microsoft.com/office/officeart/2005/8/layout/list1"/>
    <dgm:cxn modelId="{D8AB2E13-DA78-433E-A011-4F492E98E8C3}" type="presParOf" srcId="{15C3DBD8-E305-4A81-9CE9-4EA438763CCB}" destId="{FE7259D7-DC69-4621-9568-05318AC77FDD}" srcOrd="9" destOrd="0" presId="urn:microsoft.com/office/officeart/2005/8/layout/list1"/>
    <dgm:cxn modelId="{B04D9D19-193F-476D-B1CE-CFFF3C0A20A1}" type="presParOf" srcId="{15C3DBD8-E305-4A81-9CE9-4EA438763CCB}" destId="{D93BA863-EDAD-40A3-856C-B0AA766FE2C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DB7D1-8CDC-48EC-B268-179BC06C8745}"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474FFEB5-07F5-4D1A-9EF7-93C862AFAB63}" type="pres">
      <dgm:prSet presAssocID="{2D3DB7D1-8CDC-48EC-B268-179BC06C8745}" presName="root" presStyleCnt="0">
        <dgm:presLayoutVars>
          <dgm:dir/>
          <dgm:resizeHandles val="exact"/>
        </dgm:presLayoutVars>
      </dgm:prSet>
      <dgm:spPr/>
    </dgm:pt>
  </dgm:ptLst>
  <dgm:cxnLst>
    <dgm:cxn modelId="{87BAF5B4-07DC-4C06-A243-F76EEB45B37F}" type="presOf" srcId="{2D3DB7D1-8CDC-48EC-B268-179BC06C8745}" destId="{474FFEB5-07F5-4D1A-9EF7-93C862AFAB63}" srcOrd="0"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DB7D1-8CDC-48EC-B268-179BC06C87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510CE01-396B-40F1-800D-007FA8C898B8}">
      <dgm:prSet phldr="0"/>
      <dgm:spPr/>
      <dgm:t>
        <a:bodyPr/>
        <a:lstStyle/>
        <a:p>
          <a:pPr>
            <a:lnSpc>
              <a:spcPct val="100000"/>
            </a:lnSpc>
          </a:pPr>
          <a:r>
            <a:rPr lang="en-US">
              <a:latin typeface="Aptos Serif"/>
              <a:cs typeface="Aptos Serif"/>
            </a:rPr>
            <a:t>Each attempt must be documented in TMU</a:t>
          </a:r>
        </a:p>
      </dgm:t>
    </dgm:pt>
    <dgm:pt modelId="{C1FC20A2-72FD-4D9A-B4BE-37150C4B83EC}" type="parTrans" cxnId="{6B5C9D74-53B9-4E75-AF28-CADAAFAD73B5}">
      <dgm:prSet/>
      <dgm:spPr/>
      <dgm:t>
        <a:bodyPr/>
        <a:lstStyle/>
        <a:p>
          <a:endParaRPr lang="en-US"/>
        </a:p>
      </dgm:t>
    </dgm:pt>
    <dgm:pt modelId="{2344A76B-E8D3-49A4-84C4-F4AAD5118DE8}" type="sibTrans" cxnId="{6B5C9D74-53B9-4E75-AF28-CADAAFAD73B5}">
      <dgm:prSet/>
      <dgm:spPr/>
      <dgm:t>
        <a:bodyPr/>
        <a:lstStyle/>
        <a:p>
          <a:endParaRPr lang="en-US"/>
        </a:p>
      </dgm:t>
    </dgm:pt>
    <dgm:pt modelId="{09E1AF94-BD90-400F-8D8A-8C136698CC44}">
      <dgm:prSet/>
      <dgm:spPr/>
      <dgm:t>
        <a:bodyPr/>
        <a:lstStyle/>
        <a:p>
          <a:pPr>
            <a:lnSpc>
              <a:spcPct val="100000"/>
            </a:lnSpc>
          </a:pPr>
          <a:endParaRPr lang="en-US">
            <a:latin typeface="Aptos Serif"/>
            <a:cs typeface="Aptos Serif"/>
          </a:endParaRPr>
        </a:p>
      </dgm:t>
    </dgm:pt>
    <dgm:pt modelId="{6A4B6371-C2C2-4BB6-80F8-A5E92C086D0A}" type="parTrans" cxnId="{1648153D-0DAA-4B45-BDFD-363F07996365}">
      <dgm:prSet/>
      <dgm:spPr/>
      <dgm:t>
        <a:bodyPr/>
        <a:lstStyle/>
        <a:p>
          <a:endParaRPr lang="en-US"/>
        </a:p>
      </dgm:t>
    </dgm:pt>
    <dgm:pt modelId="{75A0499B-476B-4FA3-B8FB-454D03B4A363}" type="sibTrans" cxnId="{1648153D-0DAA-4B45-BDFD-363F07996365}">
      <dgm:prSet/>
      <dgm:spPr/>
      <dgm:t>
        <a:bodyPr/>
        <a:lstStyle/>
        <a:p>
          <a:endParaRPr lang="en-US"/>
        </a:p>
      </dgm:t>
    </dgm:pt>
    <dgm:pt modelId="{474FFEB5-07F5-4D1A-9EF7-93C862AFAB63}" type="pres">
      <dgm:prSet presAssocID="{2D3DB7D1-8CDC-48EC-B268-179BC06C8745}" presName="root" presStyleCnt="0">
        <dgm:presLayoutVars>
          <dgm:dir/>
          <dgm:resizeHandles val="exact"/>
        </dgm:presLayoutVars>
      </dgm:prSet>
      <dgm:spPr/>
    </dgm:pt>
    <dgm:pt modelId="{9FC1BBD1-7BA3-45B7-8F86-55A9F3A48A50}" type="pres">
      <dgm:prSet presAssocID="{B510CE01-396B-40F1-800D-007FA8C898B8}" presName="compNode" presStyleCnt="0"/>
      <dgm:spPr/>
    </dgm:pt>
    <dgm:pt modelId="{EC790253-A6D9-4D06-8840-C84AFD0AEE21}" type="pres">
      <dgm:prSet presAssocID="{B510CE01-396B-40F1-800D-007FA8C898B8}" presName="bgRect" presStyleLbl="bgShp" presStyleIdx="0" presStyleCnt="1"/>
      <dgm:spPr/>
    </dgm:pt>
    <dgm:pt modelId="{EB951713-3D72-44B9-8F8E-4F1527D5BBB7}" type="pres">
      <dgm:prSet presAssocID="{B510CE01-396B-40F1-800D-007FA8C898B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0329833-F23D-4167-9FA0-F9709B753701}" type="pres">
      <dgm:prSet presAssocID="{B510CE01-396B-40F1-800D-007FA8C898B8}" presName="spaceRect" presStyleCnt="0"/>
      <dgm:spPr/>
    </dgm:pt>
    <dgm:pt modelId="{2F77DF2A-65A4-4AE7-A154-1401BBC6B9F9}" type="pres">
      <dgm:prSet presAssocID="{B510CE01-396B-40F1-800D-007FA8C898B8}" presName="parTx" presStyleLbl="revTx" presStyleIdx="0" presStyleCnt="2">
        <dgm:presLayoutVars>
          <dgm:chMax val="0"/>
          <dgm:chPref val="0"/>
        </dgm:presLayoutVars>
      </dgm:prSet>
      <dgm:spPr/>
    </dgm:pt>
    <dgm:pt modelId="{4394255D-60A1-4544-A4A5-E45A9960F030}" type="pres">
      <dgm:prSet presAssocID="{B510CE01-396B-40F1-800D-007FA8C898B8}" presName="desTx" presStyleLbl="revTx" presStyleIdx="1" presStyleCnt="2">
        <dgm:presLayoutVars/>
      </dgm:prSet>
      <dgm:spPr/>
    </dgm:pt>
  </dgm:ptLst>
  <dgm:cxnLst>
    <dgm:cxn modelId="{1648153D-0DAA-4B45-BDFD-363F07996365}" srcId="{B510CE01-396B-40F1-800D-007FA8C898B8}" destId="{09E1AF94-BD90-400F-8D8A-8C136698CC44}" srcOrd="0" destOrd="0" parTransId="{6A4B6371-C2C2-4BB6-80F8-A5E92C086D0A}" sibTransId="{75A0499B-476B-4FA3-B8FB-454D03B4A363}"/>
    <dgm:cxn modelId="{8952C148-4CE3-451F-B51B-876693DDC27F}" type="presOf" srcId="{B510CE01-396B-40F1-800D-007FA8C898B8}" destId="{2F77DF2A-65A4-4AE7-A154-1401BBC6B9F9}" srcOrd="0" destOrd="0" presId="urn:microsoft.com/office/officeart/2018/2/layout/IconVerticalSolidList"/>
    <dgm:cxn modelId="{6B5C9D74-53B9-4E75-AF28-CADAAFAD73B5}" srcId="{2D3DB7D1-8CDC-48EC-B268-179BC06C8745}" destId="{B510CE01-396B-40F1-800D-007FA8C898B8}" srcOrd="0" destOrd="0" parTransId="{C1FC20A2-72FD-4D9A-B4BE-37150C4B83EC}" sibTransId="{2344A76B-E8D3-49A4-84C4-F4AAD5118DE8}"/>
    <dgm:cxn modelId="{87BAF5B4-07DC-4C06-A243-F76EEB45B37F}" type="presOf" srcId="{2D3DB7D1-8CDC-48EC-B268-179BC06C8745}" destId="{474FFEB5-07F5-4D1A-9EF7-93C862AFAB63}" srcOrd="0" destOrd="0" presId="urn:microsoft.com/office/officeart/2018/2/layout/IconVerticalSolidList"/>
    <dgm:cxn modelId="{237DAFE0-B060-450B-8B47-1A356E879E92}" type="presOf" srcId="{09E1AF94-BD90-400F-8D8A-8C136698CC44}" destId="{4394255D-60A1-4544-A4A5-E45A9960F030}" srcOrd="0" destOrd="0" presId="urn:microsoft.com/office/officeart/2018/2/layout/IconVerticalSolidList"/>
    <dgm:cxn modelId="{D0882546-3143-4DDF-BEF0-7AB261654919}" type="presParOf" srcId="{474FFEB5-07F5-4D1A-9EF7-93C862AFAB63}" destId="{9FC1BBD1-7BA3-45B7-8F86-55A9F3A48A50}" srcOrd="0" destOrd="0" presId="urn:microsoft.com/office/officeart/2018/2/layout/IconVerticalSolidList"/>
    <dgm:cxn modelId="{95DF614C-CD05-4DCA-8A40-F931215298F3}" type="presParOf" srcId="{9FC1BBD1-7BA3-45B7-8F86-55A9F3A48A50}" destId="{EC790253-A6D9-4D06-8840-C84AFD0AEE21}" srcOrd="0" destOrd="0" presId="urn:microsoft.com/office/officeart/2018/2/layout/IconVerticalSolidList"/>
    <dgm:cxn modelId="{546C5AAE-05C8-489D-9516-1AB86C95C914}" type="presParOf" srcId="{9FC1BBD1-7BA3-45B7-8F86-55A9F3A48A50}" destId="{EB951713-3D72-44B9-8F8E-4F1527D5BBB7}" srcOrd="1" destOrd="0" presId="urn:microsoft.com/office/officeart/2018/2/layout/IconVerticalSolidList"/>
    <dgm:cxn modelId="{83CE7590-6D62-4C5C-A40D-9F34FC5F9A25}" type="presParOf" srcId="{9FC1BBD1-7BA3-45B7-8F86-55A9F3A48A50}" destId="{00329833-F23D-4167-9FA0-F9709B753701}" srcOrd="2" destOrd="0" presId="urn:microsoft.com/office/officeart/2018/2/layout/IconVerticalSolidList"/>
    <dgm:cxn modelId="{17DC862D-A759-4E21-B908-81BFEB62F912}" type="presParOf" srcId="{9FC1BBD1-7BA3-45B7-8F86-55A9F3A48A50}" destId="{2F77DF2A-65A4-4AE7-A154-1401BBC6B9F9}" srcOrd="3" destOrd="0" presId="urn:microsoft.com/office/officeart/2018/2/layout/IconVerticalSolidList"/>
    <dgm:cxn modelId="{1E13B804-C269-4A59-B69A-A46E63B0C5A3}" type="presParOf" srcId="{9FC1BBD1-7BA3-45B7-8F86-55A9F3A48A50}" destId="{4394255D-60A1-4544-A4A5-E45A9960F03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DB7D1-8CDC-48EC-B268-179BC06C874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9E1AF94-BD90-400F-8D8A-8C136698CC44}">
      <dgm:prSet/>
      <dgm:spPr/>
      <dgm:t>
        <a:bodyPr/>
        <a:lstStyle/>
        <a:p>
          <a:pPr>
            <a:lnSpc>
              <a:spcPct val="100000"/>
            </a:lnSpc>
          </a:pPr>
          <a:r>
            <a:rPr lang="en-US">
              <a:latin typeface="Aptos Serif"/>
              <a:cs typeface="Aptos Serif"/>
            </a:rPr>
            <a:t>MAP Recertification Competency Evaluation Form</a:t>
          </a:r>
        </a:p>
      </dgm:t>
    </dgm:pt>
    <dgm:pt modelId="{6A4B6371-C2C2-4BB6-80F8-A5E92C086D0A}" type="parTrans" cxnId="{1648153D-0DAA-4B45-BDFD-363F07996365}">
      <dgm:prSet/>
      <dgm:spPr/>
      <dgm:t>
        <a:bodyPr/>
        <a:lstStyle/>
        <a:p>
          <a:endParaRPr lang="en-US"/>
        </a:p>
      </dgm:t>
    </dgm:pt>
    <dgm:pt modelId="{75A0499B-476B-4FA3-B8FB-454D03B4A363}" type="sibTrans" cxnId="{1648153D-0DAA-4B45-BDFD-363F07996365}">
      <dgm:prSet/>
      <dgm:spPr/>
      <dgm:t>
        <a:bodyPr/>
        <a:lstStyle/>
        <a:p>
          <a:endParaRPr lang="en-US"/>
        </a:p>
      </dgm:t>
    </dgm:pt>
    <dgm:pt modelId="{09D18782-1316-4690-8796-137FEF894AFC}">
      <dgm:prSet phldr="0"/>
      <dgm:spPr/>
      <dgm:t>
        <a:bodyPr/>
        <a:lstStyle/>
        <a:p>
          <a:pPr rtl="0">
            <a:lnSpc>
              <a:spcPct val="100000"/>
            </a:lnSpc>
          </a:pPr>
          <a:r>
            <a:rPr lang="en-US">
              <a:latin typeface="Aptos Serif"/>
              <a:cs typeface="Aptos Serif"/>
            </a:rPr>
            <a:t>Requires MAP Site Supervisor approval</a:t>
          </a:r>
        </a:p>
      </dgm:t>
    </dgm:pt>
    <dgm:pt modelId="{9E26B3C8-ADF9-43D9-A00E-5A27E608A7F8}" type="parTrans" cxnId="{7D128C92-B5C3-4A3D-BA7B-9A70754DC99E}">
      <dgm:prSet/>
      <dgm:spPr/>
      <dgm:t>
        <a:bodyPr/>
        <a:lstStyle/>
        <a:p>
          <a:endParaRPr lang="en-US"/>
        </a:p>
      </dgm:t>
    </dgm:pt>
    <dgm:pt modelId="{0033D890-7143-4472-B83E-0E03949D9665}" type="sibTrans" cxnId="{7D128C92-B5C3-4A3D-BA7B-9A70754DC99E}">
      <dgm:prSet/>
      <dgm:spPr/>
      <dgm:t>
        <a:bodyPr/>
        <a:lstStyle/>
        <a:p>
          <a:endParaRPr lang="en-US"/>
        </a:p>
      </dgm:t>
    </dgm:pt>
    <dgm:pt modelId="{7FF6C0BB-7C51-4A7F-BEAD-38F032214B03}" type="pres">
      <dgm:prSet presAssocID="{2D3DB7D1-8CDC-48EC-B268-179BC06C8745}" presName="outerComposite" presStyleCnt="0">
        <dgm:presLayoutVars>
          <dgm:chMax val="5"/>
          <dgm:dir/>
          <dgm:resizeHandles val="exact"/>
        </dgm:presLayoutVars>
      </dgm:prSet>
      <dgm:spPr/>
    </dgm:pt>
    <dgm:pt modelId="{F4956474-48E8-45F9-B529-C2E81AD90B1E}" type="pres">
      <dgm:prSet presAssocID="{2D3DB7D1-8CDC-48EC-B268-179BC06C8745}" presName="dummyMaxCanvas" presStyleCnt="0">
        <dgm:presLayoutVars/>
      </dgm:prSet>
      <dgm:spPr/>
    </dgm:pt>
    <dgm:pt modelId="{964EBA62-52B9-4EFC-B8C6-AB5F2F92D30E}" type="pres">
      <dgm:prSet presAssocID="{2D3DB7D1-8CDC-48EC-B268-179BC06C8745}" presName="TwoNodes_1" presStyleLbl="node1" presStyleIdx="0" presStyleCnt="2">
        <dgm:presLayoutVars>
          <dgm:bulletEnabled val="1"/>
        </dgm:presLayoutVars>
      </dgm:prSet>
      <dgm:spPr/>
    </dgm:pt>
    <dgm:pt modelId="{EE3B3015-6532-4B38-9AC4-A2C03ECFD5C6}" type="pres">
      <dgm:prSet presAssocID="{2D3DB7D1-8CDC-48EC-B268-179BC06C8745}" presName="TwoNodes_2" presStyleLbl="node1" presStyleIdx="1" presStyleCnt="2">
        <dgm:presLayoutVars>
          <dgm:bulletEnabled val="1"/>
        </dgm:presLayoutVars>
      </dgm:prSet>
      <dgm:spPr/>
    </dgm:pt>
    <dgm:pt modelId="{73B31769-5203-4FA6-93D0-4B8C07E37880}" type="pres">
      <dgm:prSet presAssocID="{2D3DB7D1-8CDC-48EC-B268-179BC06C8745}" presName="TwoConn_1-2" presStyleLbl="fgAccFollowNode1" presStyleIdx="0" presStyleCnt="1">
        <dgm:presLayoutVars>
          <dgm:bulletEnabled val="1"/>
        </dgm:presLayoutVars>
      </dgm:prSet>
      <dgm:spPr/>
    </dgm:pt>
    <dgm:pt modelId="{BA4891CA-1394-4DFF-8611-535C5C1B2980}" type="pres">
      <dgm:prSet presAssocID="{2D3DB7D1-8CDC-48EC-B268-179BC06C8745}" presName="TwoNodes_1_text" presStyleLbl="node1" presStyleIdx="1" presStyleCnt="2">
        <dgm:presLayoutVars>
          <dgm:bulletEnabled val="1"/>
        </dgm:presLayoutVars>
      </dgm:prSet>
      <dgm:spPr/>
    </dgm:pt>
    <dgm:pt modelId="{2A5F319A-169C-42AF-9DC7-1320F57BD29D}" type="pres">
      <dgm:prSet presAssocID="{2D3DB7D1-8CDC-48EC-B268-179BC06C8745}" presName="TwoNodes_2_text" presStyleLbl="node1" presStyleIdx="1" presStyleCnt="2">
        <dgm:presLayoutVars>
          <dgm:bulletEnabled val="1"/>
        </dgm:presLayoutVars>
      </dgm:prSet>
      <dgm:spPr/>
    </dgm:pt>
  </dgm:ptLst>
  <dgm:cxnLst>
    <dgm:cxn modelId="{143D7008-231B-46FC-944F-9DCD42A6ECB8}" type="presOf" srcId="{2D3DB7D1-8CDC-48EC-B268-179BC06C8745}" destId="{7FF6C0BB-7C51-4A7F-BEAD-38F032214B03}" srcOrd="0" destOrd="0" presId="urn:microsoft.com/office/officeart/2005/8/layout/vProcess5"/>
    <dgm:cxn modelId="{6E1D4822-4EEA-4674-9FA8-816C093F8D86}" type="presOf" srcId="{09E1AF94-BD90-400F-8D8A-8C136698CC44}" destId="{964EBA62-52B9-4EFC-B8C6-AB5F2F92D30E}" srcOrd="0" destOrd="0" presId="urn:microsoft.com/office/officeart/2005/8/layout/vProcess5"/>
    <dgm:cxn modelId="{90007D22-E142-41D0-A956-C8B3C5B61081}" type="presOf" srcId="{09D18782-1316-4690-8796-137FEF894AFC}" destId="{2A5F319A-169C-42AF-9DC7-1320F57BD29D}" srcOrd="1" destOrd="0" presId="urn:microsoft.com/office/officeart/2005/8/layout/vProcess5"/>
    <dgm:cxn modelId="{1648153D-0DAA-4B45-BDFD-363F07996365}" srcId="{2D3DB7D1-8CDC-48EC-B268-179BC06C8745}" destId="{09E1AF94-BD90-400F-8D8A-8C136698CC44}" srcOrd="0" destOrd="0" parTransId="{6A4B6371-C2C2-4BB6-80F8-A5E92C086D0A}" sibTransId="{75A0499B-476B-4FA3-B8FB-454D03B4A363}"/>
    <dgm:cxn modelId="{7D128C92-B5C3-4A3D-BA7B-9A70754DC99E}" srcId="{2D3DB7D1-8CDC-48EC-B268-179BC06C8745}" destId="{09D18782-1316-4690-8796-137FEF894AFC}" srcOrd="1" destOrd="0" parTransId="{9E26B3C8-ADF9-43D9-A00E-5A27E608A7F8}" sibTransId="{0033D890-7143-4472-B83E-0E03949D9665}"/>
    <dgm:cxn modelId="{B176BCA5-27B1-456C-B9B6-4E42AE5D5DB9}" type="presOf" srcId="{09E1AF94-BD90-400F-8D8A-8C136698CC44}" destId="{BA4891CA-1394-4DFF-8611-535C5C1B2980}" srcOrd="1" destOrd="0" presId="urn:microsoft.com/office/officeart/2005/8/layout/vProcess5"/>
    <dgm:cxn modelId="{651590BE-BA80-425E-968C-8C9BC9503B1C}" type="presOf" srcId="{75A0499B-476B-4FA3-B8FB-454D03B4A363}" destId="{73B31769-5203-4FA6-93D0-4B8C07E37880}" srcOrd="0" destOrd="0" presId="urn:microsoft.com/office/officeart/2005/8/layout/vProcess5"/>
    <dgm:cxn modelId="{598ADBD6-1C18-4242-B87E-0F91B641C6FC}" type="presOf" srcId="{09D18782-1316-4690-8796-137FEF894AFC}" destId="{EE3B3015-6532-4B38-9AC4-A2C03ECFD5C6}" srcOrd="0" destOrd="0" presId="urn:microsoft.com/office/officeart/2005/8/layout/vProcess5"/>
    <dgm:cxn modelId="{81968BBA-DD35-48D7-BB6E-E147704D9CC2}" type="presParOf" srcId="{7FF6C0BB-7C51-4A7F-BEAD-38F032214B03}" destId="{F4956474-48E8-45F9-B529-C2E81AD90B1E}" srcOrd="0" destOrd="0" presId="urn:microsoft.com/office/officeart/2005/8/layout/vProcess5"/>
    <dgm:cxn modelId="{D493E65E-024F-4C8E-867C-99AA8FBFB62D}" type="presParOf" srcId="{7FF6C0BB-7C51-4A7F-BEAD-38F032214B03}" destId="{964EBA62-52B9-4EFC-B8C6-AB5F2F92D30E}" srcOrd="1" destOrd="0" presId="urn:microsoft.com/office/officeart/2005/8/layout/vProcess5"/>
    <dgm:cxn modelId="{62368225-EBB7-4A76-B689-05FA6638C8E0}" type="presParOf" srcId="{7FF6C0BB-7C51-4A7F-BEAD-38F032214B03}" destId="{EE3B3015-6532-4B38-9AC4-A2C03ECFD5C6}" srcOrd="2" destOrd="0" presId="urn:microsoft.com/office/officeart/2005/8/layout/vProcess5"/>
    <dgm:cxn modelId="{D0B0E5FD-555C-40B4-B316-F6DC486228EB}" type="presParOf" srcId="{7FF6C0BB-7C51-4A7F-BEAD-38F032214B03}" destId="{73B31769-5203-4FA6-93D0-4B8C07E37880}" srcOrd="3" destOrd="0" presId="urn:microsoft.com/office/officeart/2005/8/layout/vProcess5"/>
    <dgm:cxn modelId="{7E512387-3B4B-4471-AF4B-CD2A3E53F0A7}" type="presParOf" srcId="{7FF6C0BB-7C51-4A7F-BEAD-38F032214B03}" destId="{BA4891CA-1394-4DFF-8611-535C5C1B2980}" srcOrd="4" destOrd="0" presId="urn:microsoft.com/office/officeart/2005/8/layout/vProcess5"/>
    <dgm:cxn modelId="{937D4797-4A88-4989-8E38-EEBB2AC5D246}" type="presParOf" srcId="{7FF6C0BB-7C51-4A7F-BEAD-38F032214B03}" destId="{2A5F319A-169C-42AF-9DC7-1320F57BD29D}"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DB7D1-8CDC-48EC-B268-179BC06C874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9E1AF94-BD90-400F-8D8A-8C136698CC44}">
      <dgm:prSet/>
      <dgm:spPr/>
      <dgm:t>
        <a:bodyPr/>
        <a:lstStyle/>
        <a:p>
          <a:pPr>
            <a:lnSpc>
              <a:spcPct val="100000"/>
            </a:lnSpc>
          </a:pPr>
          <a:r>
            <a:rPr lang="en-US">
              <a:latin typeface="Aptos Serif"/>
              <a:cs typeface="Aptos Serif"/>
            </a:rPr>
            <a:t>Agency staff</a:t>
          </a:r>
          <a:endParaRPr lang="en-US"/>
        </a:p>
      </dgm:t>
    </dgm:pt>
    <dgm:pt modelId="{6A4B6371-C2C2-4BB6-80F8-A5E92C086D0A}" type="parTrans" cxnId="{1648153D-0DAA-4B45-BDFD-363F07996365}">
      <dgm:prSet/>
      <dgm:spPr/>
      <dgm:t>
        <a:bodyPr/>
        <a:lstStyle/>
        <a:p>
          <a:endParaRPr lang="en-US"/>
        </a:p>
      </dgm:t>
    </dgm:pt>
    <dgm:pt modelId="{75A0499B-476B-4FA3-B8FB-454D03B4A363}" type="sibTrans" cxnId="{1648153D-0DAA-4B45-BDFD-363F07996365}">
      <dgm:prSet/>
      <dgm:spPr/>
      <dgm:t>
        <a:bodyPr/>
        <a:lstStyle/>
        <a:p>
          <a:endParaRPr lang="en-US"/>
        </a:p>
      </dgm:t>
    </dgm:pt>
    <dgm:pt modelId="{09D18782-1316-4690-8796-137FEF894AFC}">
      <dgm:prSet phldr="0"/>
      <dgm:spPr/>
      <dgm:t>
        <a:bodyPr/>
        <a:lstStyle/>
        <a:p>
          <a:pPr>
            <a:lnSpc>
              <a:spcPct val="100000"/>
            </a:lnSpc>
          </a:pPr>
          <a:r>
            <a:rPr lang="en-US">
              <a:latin typeface="Aptos Serif"/>
              <a:cs typeface="Aptos Serif"/>
            </a:rPr>
            <a:t>No designated Site Supervisor</a:t>
          </a:r>
        </a:p>
      </dgm:t>
    </dgm:pt>
    <dgm:pt modelId="{0033D890-7143-4472-B83E-0E03949D9665}" type="sibTrans" cxnId="{7D128C92-B5C3-4A3D-BA7B-9A70754DC99E}">
      <dgm:prSet/>
      <dgm:spPr/>
      <dgm:t>
        <a:bodyPr/>
        <a:lstStyle/>
        <a:p>
          <a:endParaRPr lang="en-US"/>
        </a:p>
      </dgm:t>
    </dgm:pt>
    <dgm:pt modelId="{9E26B3C8-ADF9-43D9-A00E-5A27E608A7F8}" type="parTrans" cxnId="{7D128C92-B5C3-4A3D-BA7B-9A70754DC99E}">
      <dgm:prSet/>
      <dgm:spPr/>
      <dgm:t>
        <a:bodyPr/>
        <a:lstStyle/>
        <a:p>
          <a:endParaRPr lang="en-US"/>
        </a:p>
      </dgm:t>
    </dgm:pt>
    <dgm:pt modelId="{1D76994C-37B4-405B-9B31-DC1A1394AAE5}">
      <dgm:prSet/>
      <dgm:spPr/>
      <dgm:t>
        <a:bodyPr/>
        <a:lstStyle/>
        <a:p>
          <a:pPr>
            <a:lnSpc>
              <a:spcPct val="100000"/>
            </a:lnSpc>
          </a:pPr>
          <a:r>
            <a:rPr lang="en-US">
              <a:latin typeface="Aptos Serif"/>
              <a:cs typeface="Aptos Serif"/>
            </a:rPr>
            <a:t>Recertification through D&amp;S</a:t>
          </a:r>
        </a:p>
      </dgm:t>
    </dgm:pt>
    <dgm:pt modelId="{CBE04947-B3A9-4803-99DB-3EF3610B7636}" type="parTrans" cxnId="{D700E0B0-6B3F-4FFB-B1ED-D64A3B98A242}">
      <dgm:prSet/>
      <dgm:spPr/>
      <dgm:t>
        <a:bodyPr/>
        <a:lstStyle/>
        <a:p>
          <a:endParaRPr lang="en-US"/>
        </a:p>
      </dgm:t>
    </dgm:pt>
    <dgm:pt modelId="{4D0739EB-16FF-4B00-9DE9-4DEB65B6E9E9}" type="sibTrans" cxnId="{D700E0B0-6B3F-4FFB-B1ED-D64A3B98A242}">
      <dgm:prSet/>
      <dgm:spPr/>
      <dgm:t>
        <a:bodyPr/>
        <a:lstStyle/>
        <a:p>
          <a:endParaRPr lang="en-US"/>
        </a:p>
      </dgm:t>
    </dgm:pt>
    <dgm:pt modelId="{D3E51DA8-DE0B-4915-8153-636E56D0ACA6}" type="pres">
      <dgm:prSet presAssocID="{2D3DB7D1-8CDC-48EC-B268-179BC06C8745}" presName="outerComposite" presStyleCnt="0">
        <dgm:presLayoutVars>
          <dgm:chMax val="5"/>
          <dgm:dir/>
          <dgm:resizeHandles val="exact"/>
        </dgm:presLayoutVars>
      </dgm:prSet>
      <dgm:spPr/>
    </dgm:pt>
    <dgm:pt modelId="{4BB3D597-F2E5-456D-A4BB-B4739D2845AA}" type="pres">
      <dgm:prSet presAssocID="{2D3DB7D1-8CDC-48EC-B268-179BC06C8745}" presName="dummyMaxCanvas" presStyleCnt="0">
        <dgm:presLayoutVars/>
      </dgm:prSet>
      <dgm:spPr/>
    </dgm:pt>
    <dgm:pt modelId="{2C97C21F-F478-483D-A018-A00ECDCB7303}" type="pres">
      <dgm:prSet presAssocID="{2D3DB7D1-8CDC-48EC-B268-179BC06C8745}" presName="ThreeNodes_1" presStyleLbl="node1" presStyleIdx="0" presStyleCnt="3">
        <dgm:presLayoutVars>
          <dgm:bulletEnabled val="1"/>
        </dgm:presLayoutVars>
      </dgm:prSet>
      <dgm:spPr/>
    </dgm:pt>
    <dgm:pt modelId="{3630C738-175E-4999-8642-E2B38ABE8DAF}" type="pres">
      <dgm:prSet presAssocID="{2D3DB7D1-8CDC-48EC-B268-179BC06C8745}" presName="ThreeNodes_2" presStyleLbl="node1" presStyleIdx="1" presStyleCnt="3">
        <dgm:presLayoutVars>
          <dgm:bulletEnabled val="1"/>
        </dgm:presLayoutVars>
      </dgm:prSet>
      <dgm:spPr/>
    </dgm:pt>
    <dgm:pt modelId="{6FA7AF61-5FF4-4B13-A315-745C8DB1DD23}" type="pres">
      <dgm:prSet presAssocID="{2D3DB7D1-8CDC-48EC-B268-179BC06C8745}" presName="ThreeNodes_3" presStyleLbl="node1" presStyleIdx="2" presStyleCnt="3">
        <dgm:presLayoutVars>
          <dgm:bulletEnabled val="1"/>
        </dgm:presLayoutVars>
      </dgm:prSet>
      <dgm:spPr/>
    </dgm:pt>
    <dgm:pt modelId="{EB658006-54FA-46A8-A5B8-13200A6E9774}" type="pres">
      <dgm:prSet presAssocID="{2D3DB7D1-8CDC-48EC-B268-179BC06C8745}" presName="ThreeConn_1-2" presStyleLbl="fgAccFollowNode1" presStyleIdx="0" presStyleCnt="2">
        <dgm:presLayoutVars>
          <dgm:bulletEnabled val="1"/>
        </dgm:presLayoutVars>
      </dgm:prSet>
      <dgm:spPr/>
    </dgm:pt>
    <dgm:pt modelId="{D7CF3B46-BB50-4C28-81F4-D68CFD92D0EB}" type="pres">
      <dgm:prSet presAssocID="{2D3DB7D1-8CDC-48EC-B268-179BC06C8745}" presName="ThreeConn_2-3" presStyleLbl="fgAccFollowNode1" presStyleIdx="1" presStyleCnt="2">
        <dgm:presLayoutVars>
          <dgm:bulletEnabled val="1"/>
        </dgm:presLayoutVars>
      </dgm:prSet>
      <dgm:spPr/>
    </dgm:pt>
    <dgm:pt modelId="{CC587E37-4023-42FC-B151-5ACA2FF01D31}" type="pres">
      <dgm:prSet presAssocID="{2D3DB7D1-8CDC-48EC-B268-179BC06C8745}" presName="ThreeNodes_1_text" presStyleLbl="node1" presStyleIdx="2" presStyleCnt="3">
        <dgm:presLayoutVars>
          <dgm:bulletEnabled val="1"/>
        </dgm:presLayoutVars>
      </dgm:prSet>
      <dgm:spPr/>
    </dgm:pt>
    <dgm:pt modelId="{A826FA3E-CA3A-4093-B23D-3DCA718C49FE}" type="pres">
      <dgm:prSet presAssocID="{2D3DB7D1-8CDC-48EC-B268-179BC06C8745}" presName="ThreeNodes_2_text" presStyleLbl="node1" presStyleIdx="2" presStyleCnt="3">
        <dgm:presLayoutVars>
          <dgm:bulletEnabled val="1"/>
        </dgm:presLayoutVars>
      </dgm:prSet>
      <dgm:spPr/>
    </dgm:pt>
    <dgm:pt modelId="{7DF723BA-8BB5-4623-88C0-D62EBC26944B}" type="pres">
      <dgm:prSet presAssocID="{2D3DB7D1-8CDC-48EC-B268-179BC06C8745}" presName="ThreeNodes_3_text" presStyleLbl="node1" presStyleIdx="2" presStyleCnt="3">
        <dgm:presLayoutVars>
          <dgm:bulletEnabled val="1"/>
        </dgm:presLayoutVars>
      </dgm:prSet>
      <dgm:spPr/>
    </dgm:pt>
  </dgm:ptLst>
  <dgm:cxnLst>
    <dgm:cxn modelId="{2BFDCE1E-8DB2-493C-B7AB-9BF44B024621}" type="presOf" srcId="{09E1AF94-BD90-400F-8D8A-8C136698CC44}" destId="{2C97C21F-F478-483D-A018-A00ECDCB7303}" srcOrd="0" destOrd="0" presId="urn:microsoft.com/office/officeart/2005/8/layout/vProcess5"/>
    <dgm:cxn modelId="{AE024132-63AC-492E-AF2E-450E933CFE22}" type="presOf" srcId="{09E1AF94-BD90-400F-8D8A-8C136698CC44}" destId="{CC587E37-4023-42FC-B151-5ACA2FF01D31}" srcOrd="1" destOrd="0" presId="urn:microsoft.com/office/officeart/2005/8/layout/vProcess5"/>
    <dgm:cxn modelId="{1648153D-0DAA-4B45-BDFD-363F07996365}" srcId="{2D3DB7D1-8CDC-48EC-B268-179BC06C8745}" destId="{09E1AF94-BD90-400F-8D8A-8C136698CC44}" srcOrd="0" destOrd="0" parTransId="{6A4B6371-C2C2-4BB6-80F8-A5E92C086D0A}" sibTransId="{75A0499B-476B-4FA3-B8FB-454D03B4A363}"/>
    <dgm:cxn modelId="{72978D5D-E9B8-4332-87CC-421CAE0217D2}" type="presOf" srcId="{2D3DB7D1-8CDC-48EC-B268-179BC06C8745}" destId="{D3E51DA8-DE0B-4915-8153-636E56D0ACA6}" srcOrd="0" destOrd="0" presId="urn:microsoft.com/office/officeart/2005/8/layout/vProcess5"/>
    <dgm:cxn modelId="{0CB6B543-9834-481E-B7D0-7AA8AC4F13DB}" type="presOf" srcId="{0033D890-7143-4472-B83E-0E03949D9665}" destId="{D7CF3B46-BB50-4C28-81F4-D68CFD92D0EB}" srcOrd="0" destOrd="0" presId="urn:microsoft.com/office/officeart/2005/8/layout/vProcess5"/>
    <dgm:cxn modelId="{798F3D4E-EFBA-4288-9E7E-0CC6D84B27D2}" type="presOf" srcId="{09D18782-1316-4690-8796-137FEF894AFC}" destId="{3630C738-175E-4999-8642-E2B38ABE8DAF}" srcOrd="0" destOrd="0" presId="urn:microsoft.com/office/officeart/2005/8/layout/vProcess5"/>
    <dgm:cxn modelId="{0269C74F-C176-4D21-93FE-AA8D18FA8B22}" type="presOf" srcId="{09D18782-1316-4690-8796-137FEF894AFC}" destId="{A826FA3E-CA3A-4093-B23D-3DCA718C49FE}" srcOrd="1" destOrd="0" presId="urn:microsoft.com/office/officeart/2005/8/layout/vProcess5"/>
    <dgm:cxn modelId="{681DD590-790E-4ED3-8792-79BB2244A25E}" type="presOf" srcId="{1D76994C-37B4-405B-9B31-DC1A1394AAE5}" destId="{6FA7AF61-5FF4-4B13-A315-745C8DB1DD23}" srcOrd="0" destOrd="0" presId="urn:microsoft.com/office/officeart/2005/8/layout/vProcess5"/>
    <dgm:cxn modelId="{7D128C92-B5C3-4A3D-BA7B-9A70754DC99E}" srcId="{2D3DB7D1-8CDC-48EC-B268-179BC06C8745}" destId="{09D18782-1316-4690-8796-137FEF894AFC}" srcOrd="1" destOrd="0" parTransId="{9E26B3C8-ADF9-43D9-A00E-5A27E608A7F8}" sibTransId="{0033D890-7143-4472-B83E-0E03949D9665}"/>
    <dgm:cxn modelId="{D700E0B0-6B3F-4FFB-B1ED-D64A3B98A242}" srcId="{2D3DB7D1-8CDC-48EC-B268-179BC06C8745}" destId="{1D76994C-37B4-405B-9B31-DC1A1394AAE5}" srcOrd="2" destOrd="0" parTransId="{CBE04947-B3A9-4803-99DB-3EF3610B7636}" sibTransId="{4D0739EB-16FF-4B00-9DE9-4DEB65B6E9E9}"/>
    <dgm:cxn modelId="{8B127EC8-5A49-4F6A-BF56-A60BCA108B79}" type="presOf" srcId="{1D76994C-37B4-405B-9B31-DC1A1394AAE5}" destId="{7DF723BA-8BB5-4623-88C0-D62EBC26944B}" srcOrd="1" destOrd="0" presId="urn:microsoft.com/office/officeart/2005/8/layout/vProcess5"/>
    <dgm:cxn modelId="{FDC489FD-E81F-4F30-8AAE-F4FBEBB2CD63}" type="presOf" srcId="{75A0499B-476B-4FA3-B8FB-454D03B4A363}" destId="{EB658006-54FA-46A8-A5B8-13200A6E9774}" srcOrd="0" destOrd="0" presId="urn:microsoft.com/office/officeart/2005/8/layout/vProcess5"/>
    <dgm:cxn modelId="{1F094843-D83F-4268-9766-2026B9269BDA}" type="presParOf" srcId="{D3E51DA8-DE0B-4915-8153-636E56D0ACA6}" destId="{4BB3D597-F2E5-456D-A4BB-B4739D2845AA}" srcOrd="0" destOrd="0" presId="urn:microsoft.com/office/officeart/2005/8/layout/vProcess5"/>
    <dgm:cxn modelId="{B6DB9172-EFE2-4060-BA89-F4337849446E}" type="presParOf" srcId="{D3E51DA8-DE0B-4915-8153-636E56D0ACA6}" destId="{2C97C21F-F478-483D-A018-A00ECDCB7303}" srcOrd="1" destOrd="0" presId="urn:microsoft.com/office/officeart/2005/8/layout/vProcess5"/>
    <dgm:cxn modelId="{1A623C89-5489-46B2-9EFF-D022F0E0736D}" type="presParOf" srcId="{D3E51DA8-DE0B-4915-8153-636E56D0ACA6}" destId="{3630C738-175E-4999-8642-E2B38ABE8DAF}" srcOrd="2" destOrd="0" presId="urn:microsoft.com/office/officeart/2005/8/layout/vProcess5"/>
    <dgm:cxn modelId="{AAA23361-120F-4DA1-B0B5-CD87B10B1806}" type="presParOf" srcId="{D3E51DA8-DE0B-4915-8153-636E56D0ACA6}" destId="{6FA7AF61-5FF4-4B13-A315-745C8DB1DD23}" srcOrd="3" destOrd="0" presId="urn:microsoft.com/office/officeart/2005/8/layout/vProcess5"/>
    <dgm:cxn modelId="{166D340D-A9D1-49D0-ABFD-87BE28109517}" type="presParOf" srcId="{D3E51DA8-DE0B-4915-8153-636E56D0ACA6}" destId="{EB658006-54FA-46A8-A5B8-13200A6E9774}" srcOrd="4" destOrd="0" presId="urn:microsoft.com/office/officeart/2005/8/layout/vProcess5"/>
    <dgm:cxn modelId="{5692B349-32AC-4495-A940-7EA2C6F329B3}" type="presParOf" srcId="{D3E51DA8-DE0B-4915-8153-636E56D0ACA6}" destId="{D7CF3B46-BB50-4C28-81F4-D68CFD92D0EB}" srcOrd="5" destOrd="0" presId="urn:microsoft.com/office/officeart/2005/8/layout/vProcess5"/>
    <dgm:cxn modelId="{C67BED26-A3A1-4B93-A7D7-1BD3EA85A215}" type="presParOf" srcId="{D3E51DA8-DE0B-4915-8153-636E56D0ACA6}" destId="{CC587E37-4023-42FC-B151-5ACA2FF01D31}" srcOrd="6" destOrd="0" presId="urn:microsoft.com/office/officeart/2005/8/layout/vProcess5"/>
    <dgm:cxn modelId="{2BED2376-98D5-4AB7-B341-B92BC98D6D07}" type="presParOf" srcId="{D3E51DA8-DE0B-4915-8153-636E56D0ACA6}" destId="{A826FA3E-CA3A-4093-B23D-3DCA718C49FE}" srcOrd="7" destOrd="0" presId="urn:microsoft.com/office/officeart/2005/8/layout/vProcess5"/>
    <dgm:cxn modelId="{91D1813E-B6EE-49F5-8A46-B75BD9C9FA01}" type="presParOf" srcId="{D3E51DA8-DE0B-4915-8153-636E56D0ACA6}" destId="{7DF723BA-8BB5-4623-88C0-D62EBC26944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8F3C7-B736-462E-9FA5-B8C0DE75A2CC}">
      <dsp:nvSpPr>
        <dsp:cNvPr id="0" name=""/>
        <dsp:cNvSpPr/>
      </dsp:nvSpPr>
      <dsp:spPr>
        <a:xfrm>
          <a:off x="0" y="1528"/>
          <a:ext cx="9724031" cy="77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6173-6171-4B0E-959A-AFB23AFBE500}">
      <dsp:nvSpPr>
        <dsp:cNvPr id="0" name=""/>
        <dsp:cNvSpPr/>
      </dsp:nvSpPr>
      <dsp:spPr>
        <a:xfrm>
          <a:off x="234377" y="175858"/>
          <a:ext cx="426140" cy="426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547F1-E503-4328-90D8-237CDF3CCC98}">
      <dsp:nvSpPr>
        <dsp:cNvPr id="0" name=""/>
        <dsp:cNvSpPr/>
      </dsp:nvSpPr>
      <dsp:spPr>
        <a:xfrm>
          <a:off x="894894" y="1528"/>
          <a:ext cx="8829136" cy="77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00" tIns="82000" rIns="82000" bIns="82000" numCol="1" spcCol="1270" anchor="ctr" anchorCtr="0">
          <a:noAutofit/>
        </a:bodyPr>
        <a:lstStyle/>
        <a:p>
          <a:pPr marL="0" lvl="0" indent="0" algn="l" defTabSz="977900">
            <a:lnSpc>
              <a:spcPct val="100000"/>
            </a:lnSpc>
            <a:spcBef>
              <a:spcPct val="0"/>
            </a:spcBef>
            <a:spcAft>
              <a:spcPct val="35000"/>
            </a:spcAft>
            <a:buNone/>
          </a:pPr>
          <a:r>
            <a:rPr lang="en-US" sz="2200" kern="1200">
              <a:latin typeface="Aptos Serif"/>
              <a:cs typeface="Aptos Serif"/>
            </a:rPr>
            <a:t>What’s New</a:t>
          </a:r>
        </a:p>
      </dsp:txBody>
      <dsp:txXfrm>
        <a:off x="894894" y="1528"/>
        <a:ext cx="8829136" cy="774800"/>
      </dsp:txXfrm>
    </dsp:sp>
    <dsp:sp modelId="{81A7B8DA-9F6A-408E-8873-689426F91F60}">
      <dsp:nvSpPr>
        <dsp:cNvPr id="0" name=""/>
        <dsp:cNvSpPr/>
      </dsp:nvSpPr>
      <dsp:spPr>
        <a:xfrm>
          <a:off x="0" y="970028"/>
          <a:ext cx="9724031" cy="77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C03F2-4AF4-49AF-AC10-3281823006A5}">
      <dsp:nvSpPr>
        <dsp:cNvPr id="0" name=""/>
        <dsp:cNvSpPr/>
      </dsp:nvSpPr>
      <dsp:spPr>
        <a:xfrm>
          <a:off x="234377" y="1144358"/>
          <a:ext cx="426140" cy="426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6DBB2-6D8B-4286-86E3-90C89D49C005}">
      <dsp:nvSpPr>
        <dsp:cNvPr id="0" name=""/>
        <dsp:cNvSpPr/>
      </dsp:nvSpPr>
      <dsp:spPr>
        <a:xfrm>
          <a:off x="894894" y="970028"/>
          <a:ext cx="8829136" cy="77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00" tIns="82000" rIns="82000" bIns="82000" numCol="1" spcCol="1270" anchor="ctr" anchorCtr="0">
          <a:noAutofit/>
        </a:bodyPr>
        <a:lstStyle/>
        <a:p>
          <a:pPr marL="0" lvl="0" indent="0" algn="l" defTabSz="977900">
            <a:lnSpc>
              <a:spcPct val="100000"/>
            </a:lnSpc>
            <a:spcBef>
              <a:spcPct val="0"/>
            </a:spcBef>
            <a:spcAft>
              <a:spcPct val="35000"/>
            </a:spcAft>
            <a:buNone/>
          </a:pPr>
          <a:r>
            <a:rPr lang="en-US" sz="2200" kern="1200">
              <a:latin typeface="Aptos Serif"/>
              <a:cs typeface="Aptos Serif"/>
            </a:rPr>
            <a:t>MAP Updates</a:t>
          </a:r>
        </a:p>
      </dsp:txBody>
      <dsp:txXfrm>
        <a:off x="894894" y="970028"/>
        <a:ext cx="8829136" cy="774800"/>
      </dsp:txXfrm>
    </dsp:sp>
    <dsp:sp modelId="{0479A008-8C15-4F9F-A29C-AA20991F384C}">
      <dsp:nvSpPr>
        <dsp:cNvPr id="0" name=""/>
        <dsp:cNvSpPr/>
      </dsp:nvSpPr>
      <dsp:spPr>
        <a:xfrm>
          <a:off x="0" y="1938529"/>
          <a:ext cx="9724031" cy="77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07713-AEAC-492C-BF2B-7BF89C83ECB1}">
      <dsp:nvSpPr>
        <dsp:cNvPr id="0" name=""/>
        <dsp:cNvSpPr/>
      </dsp:nvSpPr>
      <dsp:spPr>
        <a:xfrm>
          <a:off x="234377" y="2112859"/>
          <a:ext cx="426140" cy="4261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93CDA-4AA6-4618-93B7-129881516A61}">
      <dsp:nvSpPr>
        <dsp:cNvPr id="0" name=""/>
        <dsp:cNvSpPr/>
      </dsp:nvSpPr>
      <dsp:spPr>
        <a:xfrm>
          <a:off x="894894" y="1938529"/>
          <a:ext cx="8829136" cy="77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00" tIns="82000" rIns="82000" bIns="82000" numCol="1" spcCol="1270" anchor="ctr" anchorCtr="0">
          <a:noAutofit/>
        </a:bodyPr>
        <a:lstStyle/>
        <a:p>
          <a:pPr marL="0" lvl="0" indent="0" algn="l" defTabSz="977900">
            <a:lnSpc>
              <a:spcPct val="100000"/>
            </a:lnSpc>
            <a:spcBef>
              <a:spcPct val="0"/>
            </a:spcBef>
            <a:spcAft>
              <a:spcPct val="35000"/>
            </a:spcAft>
            <a:buNone/>
          </a:pPr>
          <a:r>
            <a:rPr lang="en-US" sz="2200" kern="1200">
              <a:latin typeface="Aptos Serif"/>
              <a:cs typeface="Aptos Serif"/>
            </a:rPr>
            <a:t>D&amp;S</a:t>
          </a:r>
        </a:p>
      </dsp:txBody>
      <dsp:txXfrm>
        <a:off x="894894" y="1938529"/>
        <a:ext cx="8829136" cy="774800"/>
      </dsp:txXfrm>
    </dsp:sp>
    <dsp:sp modelId="{3661CB3F-C21F-4AF6-9656-CBC2EDD564CD}">
      <dsp:nvSpPr>
        <dsp:cNvPr id="0" name=""/>
        <dsp:cNvSpPr/>
      </dsp:nvSpPr>
      <dsp:spPr>
        <a:xfrm>
          <a:off x="0" y="2907029"/>
          <a:ext cx="9724031" cy="77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3D6DC-9484-49CE-B28C-302D7523A32A}">
      <dsp:nvSpPr>
        <dsp:cNvPr id="0" name=""/>
        <dsp:cNvSpPr/>
      </dsp:nvSpPr>
      <dsp:spPr>
        <a:xfrm>
          <a:off x="234377" y="3081359"/>
          <a:ext cx="426140" cy="4261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D55F9-243D-436C-8E1B-2ADDA9E54073}">
      <dsp:nvSpPr>
        <dsp:cNvPr id="0" name=""/>
        <dsp:cNvSpPr/>
      </dsp:nvSpPr>
      <dsp:spPr>
        <a:xfrm>
          <a:off x="894894" y="2907029"/>
          <a:ext cx="8829136" cy="77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00" tIns="82000" rIns="82000" bIns="82000" numCol="1" spcCol="1270" anchor="ctr" anchorCtr="0">
          <a:noAutofit/>
        </a:bodyPr>
        <a:lstStyle/>
        <a:p>
          <a:pPr marL="0" lvl="0" indent="0" algn="l" defTabSz="977900">
            <a:lnSpc>
              <a:spcPct val="100000"/>
            </a:lnSpc>
            <a:spcBef>
              <a:spcPct val="0"/>
            </a:spcBef>
            <a:spcAft>
              <a:spcPct val="35000"/>
            </a:spcAft>
            <a:buNone/>
          </a:pPr>
          <a:r>
            <a:rPr lang="en-US" sz="2200" kern="1200">
              <a:latin typeface="Aptos Serif"/>
              <a:cs typeface="Aptos Serif"/>
            </a:rPr>
            <a:t>Reminders</a:t>
          </a:r>
        </a:p>
      </dsp:txBody>
      <dsp:txXfrm>
        <a:off x="894894" y="2907029"/>
        <a:ext cx="8829136" cy="774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90253-A6D9-4D06-8840-C84AFD0AEE21}">
      <dsp:nvSpPr>
        <dsp:cNvPr id="0" name=""/>
        <dsp:cNvSpPr/>
      </dsp:nvSpPr>
      <dsp:spPr>
        <a:xfrm>
          <a:off x="0" y="251964"/>
          <a:ext cx="5638800" cy="9620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51713-3D72-44B9-8F8E-4F1527D5BBB7}">
      <dsp:nvSpPr>
        <dsp:cNvPr id="0" name=""/>
        <dsp:cNvSpPr/>
      </dsp:nvSpPr>
      <dsp:spPr>
        <a:xfrm>
          <a:off x="291018" y="468424"/>
          <a:ext cx="529124" cy="529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77DF2A-65A4-4AE7-A154-1401BBC6B9F9}">
      <dsp:nvSpPr>
        <dsp:cNvPr id="0" name=""/>
        <dsp:cNvSpPr/>
      </dsp:nvSpPr>
      <dsp:spPr>
        <a:xfrm>
          <a:off x="1111161" y="251964"/>
          <a:ext cx="2537460" cy="96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16" tIns="101816" rIns="101816" bIns="101816" numCol="1" spcCol="1270" anchor="ctr" anchorCtr="0">
          <a:noAutofit/>
        </a:bodyPr>
        <a:lstStyle/>
        <a:p>
          <a:pPr marL="0" lvl="0" indent="0" algn="l" defTabSz="1066800">
            <a:lnSpc>
              <a:spcPct val="100000"/>
            </a:lnSpc>
            <a:spcBef>
              <a:spcPct val="0"/>
            </a:spcBef>
            <a:spcAft>
              <a:spcPct val="35000"/>
            </a:spcAft>
            <a:buNone/>
          </a:pPr>
          <a:r>
            <a:rPr lang="en-US" sz="2400" kern="1200">
              <a:latin typeface="Aptos Serif" panose="02020604070405020304" pitchFamily="18" charset="0"/>
              <a:cs typeface="Aptos Serif" panose="02020604070405020304" pitchFamily="18" charset="0"/>
            </a:rPr>
            <a:t>Service Provider Policy</a:t>
          </a:r>
        </a:p>
      </dsp:txBody>
      <dsp:txXfrm>
        <a:off x="1111161" y="251964"/>
        <a:ext cx="2537460" cy="962044"/>
      </dsp:txXfrm>
    </dsp:sp>
    <dsp:sp modelId="{33D55A71-F28A-4E1B-B5BF-39B865421DCF}">
      <dsp:nvSpPr>
        <dsp:cNvPr id="0" name=""/>
        <dsp:cNvSpPr/>
      </dsp:nvSpPr>
      <dsp:spPr>
        <a:xfrm>
          <a:off x="3648621" y="251964"/>
          <a:ext cx="1990178" cy="96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16" tIns="101816" rIns="101816" bIns="101816" numCol="1" spcCol="1270" anchor="ctr" anchorCtr="0">
          <a:noAutofit/>
        </a:bodyPr>
        <a:lstStyle/>
        <a:p>
          <a:pPr marL="0" lvl="0" indent="0" algn="l" defTabSz="800100">
            <a:lnSpc>
              <a:spcPct val="100000"/>
            </a:lnSpc>
            <a:spcBef>
              <a:spcPct val="0"/>
            </a:spcBef>
            <a:spcAft>
              <a:spcPct val="35000"/>
            </a:spcAft>
            <a:buNone/>
          </a:pPr>
          <a:endParaRPr lang="en-US" sz="1800" kern="1200">
            <a:latin typeface="Aptos Serif" panose="02020604070405020304" pitchFamily="18" charset="0"/>
            <a:cs typeface="Aptos Serif" panose="02020604070405020304" pitchFamily="18" charset="0"/>
          </a:endParaRPr>
        </a:p>
      </dsp:txBody>
      <dsp:txXfrm>
        <a:off x="3648621" y="251964"/>
        <a:ext cx="1990178" cy="9620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56CF3-5A03-449D-B8FF-68D86E25096B}">
      <dsp:nvSpPr>
        <dsp:cNvPr id="0" name=""/>
        <dsp:cNvSpPr/>
      </dsp:nvSpPr>
      <dsp:spPr>
        <a:xfrm>
          <a:off x="0" y="1289175"/>
          <a:ext cx="5101937" cy="11050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9A221-4CEE-4636-8A56-15985D7B603B}">
      <dsp:nvSpPr>
        <dsp:cNvPr id="0" name=""/>
        <dsp:cNvSpPr/>
      </dsp:nvSpPr>
      <dsp:spPr>
        <a:xfrm>
          <a:off x="334264" y="1537801"/>
          <a:ext cx="607754" cy="6077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B1138-18C0-4DAF-8B7C-7303C758AB8B}">
      <dsp:nvSpPr>
        <dsp:cNvPr id="0" name=""/>
        <dsp:cNvSpPr/>
      </dsp:nvSpPr>
      <dsp:spPr>
        <a:xfrm>
          <a:off x="1276283" y="1289175"/>
          <a:ext cx="3825653" cy="110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47" tIns="116947" rIns="116947" bIns="116947" numCol="1" spcCol="1270" anchor="ctr" anchorCtr="0">
          <a:noAutofit/>
        </a:bodyPr>
        <a:lstStyle/>
        <a:p>
          <a:pPr marL="0" lvl="0" indent="0" algn="l" defTabSz="1111250">
            <a:lnSpc>
              <a:spcPct val="100000"/>
            </a:lnSpc>
            <a:spcBef>
              <a:spcPct val="0"/>
            </a:spcBef>
            <a:spcAft>
              <a:spcPct val="35000"/>
            </a:spcAft>
            <a:buNone/>
          </a:pPr>
          <a:r>
            <a:rPr lang="en-US" sz="2500" kern="1200">
              <a:latin typeface="Aptos Serif" panose="02020604070405020304" pitchFamily="18" charset="0"/>
              <a:cs typeface="Aptos Serif" panose="02020604070405020304" pitchFamily="18" charset="0"/>
            </a:rPr>
            <a:t>Prerequisite: Current MAP Certification</a:t>
          </a:r>
        </a:p>
      </dsp:txBody>
      <dsp:txXfrm>
        <a:off x="1276283" y="1289175"/>
        <a:ext cx="3825653" cy="11050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541F9-B1C8-4F74-9CBD-D7FD36940FC4}">
      <dsp:nvSpPr>
        <dsp:cNvPr id="0" name=""/>
        <dsp:cNvSpPr/>
      </dsp:nvSpPr>
      <dsp:spPr>
        <a:xfrm>
          <a:off x="0" y="0"/>
          <a:ext cx="5638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E093E5-486C-41CE-9A92-832739D80F31}">
      <dsp:nvSpPr>
        <dsp:cNvPr id="0" name=""/>
        <dsp:cNvSpPr/>
      </dsp:nvSpPr>
      <dsp:spPr>
        <a:xfrm>
          <a:off x="0" y="0"/>
          <a:ext cx="5638800" cy="73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ptos Serif" panose="02020604070405020304" pitchFamily="18" charset="0"/>
              <a:cs typeface="Aptos Serif" panose="02020604070405020304" pitchFamily="18" charset="0"/>
            </a:rPr>
            <a:t>Customized to Provider’s TMM System</a:t>
          </a:r>
        </a:p>
      </dsp:txBody>
      <dsp:txXfrm>
        <a:off x="0" y="0"/>
        <a:ext cx="5638800" cy="732986"/>
      </dsp:txXfrm>
    </dsp:sp>
    <dsp:sp modelId="{2278FDB1-FF46-46BA-8AAA-64AEFF635144}">
      <dsp:nvSpPr>
        <dsp:cNvPr id="0" name=""/>
        <dsp:cNvSpPr/>
      </dsp:nvSpPr>
      <dsp:spPr>
        <a:xfrm>
          <a:off x="0" y="732986"/>
          <a:ext cx="5638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59205F4-B9F9-432E-894E-D12133544A81}">
      <dsp:nvSpPr>
        <dsp:cNvPr id="0" name=""/>
        <dsp:cNvSpPr/>
      </dsp:nvSpPr>
      <dsp:spPr>
        <a:xfrm>
          <a:off x="0" y="732986"/>
          <a:ext cx="5638800" cy="73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ptos Serif" panose="02020604070405020304" pitchFamily="18" charset="0"/>
              <a:cs typeface="Aptos Serif" panose="02020604070405020304" pitchFamily="18" charset="0"/>
            </a:rPr>
            <a:t>Documentation on site</a:t>
          </a:r>
        </a:p>
      </dsp:txBody>
      <dsp:txXfrm>
        <a:off x="0" y="732986"/>
        <a:ext cx="5638800" cy="7329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CC09A-B489-46FD-8137-8850B060F61D}">
      <dsp:nvSpPr>
        <dsp:cNvPr id="0" name=""/>
        <dsp:cNvSpPr/>
      </dsp:nvSpPr>
      <dsp:spPr>
        <a:xfrm>
          <a:off x="947201" y="567162"/>
          <a:ext cx="1451800" cy="14518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6DF56-5111-47E5-94E2-1F64D4F17D59}">
      <dsp:nvSpPr>
        <dsp:cNvPr id="0" name=""/>
        <dsp:cNvSpPr/>
      </dsp:nvSpPr>
      <dsp:spPr>
        <a:xfrm>
          <a:off x="59990"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Hotline Medication Occurrences: 24 hours</a:t>
          </a:r>
        </a:p>
      </dsp:txBody>
      <dsp:txXfrm>
        <a:off x="59990" y="2402242"/>
        <a:ext cx="3226223" cy="720000"/>
      </dsp:txXfrm>
    </dsp:sp>
    <dsp:sp modelId="{2496331A-447D-48F2-B620-04F21994D92E}">
      <dsp:nvSpPr>
        <dsp:cNvPr id="0" name=""/>
        <dsp:cNvSpPr/>
      </dsp:nvSpPr>
      <dsp:spPr>
        <a:xfrm>
          <a:off x="4738014" y="567162"/>
          <a:ext cx="1451800" cy="14518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549F8-EB55-4FB3-80D5-48753A075BE6}">
      <dsp:nvSpPr>
        <dsp:cNvPr id="0" name=""/>
        <dsp:cNvSpPr/>
      </dsp:nvSpPr>
      <dsp:spPr>
        <a:xfrm>
          <a:off x="3850802"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Non-hotline Medication Occurrences: 7 days</a:t>
          </a:r>
        </a:p>
      </dsp:txBody>
      <dsp:txXfrm>
        <a:off x="3850802" y="2402242"/>
        <a:ext cx="3226223" cy="720000"/>
      </dsp:txXfrm>
    </dsp:sp>
    <dsp:sp modelId="{F6441A9F-A83E-4298-B9A1-A815E969DFE2}">
      <dsp:nvSpPr>
        <dsp:cNvPr id="0" name=""/>
        <dsp:cNvSpPr/>
      </dsp:nvSpPr>
      <dsp:spPr>
        <a:xfrm>
          <a:off x="8528826" y="567162"/>
          <a:ext cx="1451800" cy="14518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D9112-7C46-4827-8906-198FFF1BAE72}">
      <dsp:nvSpPr>
        <dsp:cNvPr id="0" name=""/>
        <dsp:cNvSpPr/>
      </dsp:nvSpPr>
      <dsp:spPr>
        <a:xfrm>
          <a:off x="7641615"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MAP Consultant: immediately</a:t>
          </a:r>
        </a:p>
      </dsp:txBody>
      <dsp:txXfrm>
        <a:off x="7641615" y="2402242"/>
        <a:ext cx="3226223"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90253-A6D9-4D06-8840-C84AFD0AEE21}">
      <dsp:nvSpPr>
        <dsp:cNvPr id="0" name=""/>
        <dsp:cNvSpPr/>
      </dsp:nvSpPr>
      <dsp:spPr>
        <a:xfrm>
          <a:off x="0" y="0"/>
          <a:ext cx="9724031" cy="1052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51713-3D72-44B9-8F8E-4F1527D5BBB7}">
      <dsp:nvSpPr>
        <dsp:cNvPr id="0" name=""/>
        <dsp:cNvSpPr/>
      </dsp:nvSpPr>
      <dsp:spPr>
        <a:xfrm>
          <a:off x="318269" y="237179"/>
          <a:ext cx="578672" cy="578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7DF2A-65A4-4AE7-A154-1401BBC6B9F9}">
      <dsp:nvSpPr>
        <dsp:cNvPr id="0" name=""/>
        <dsp:cNvSpPr/>
      </dsp:nvSpPr>
      <dsp:spPr>
        <a:xfrm>
          <a:off x="1215211" y="449"/>
          <a:ext cx="8508819" cy="1052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51" tIns="111351" rIns="111351" bIns="111351" numCol="1" spcCol="1270" anchor="ctr" anchorCtr="0">
          <a:noAutofit/>
        </a:bodyPr>
        <a:lstStyle/>
        <a:p>
          <a:pPr marL="0" lvl="0" indent="0" algn="l" defTabSz="1111250">
            <a:lnSpc>
              <a:spcPct val="100000"/>
            </a:lnSpc>
            <a:spcBef>
              <a:spcPct val="0"/>
            </a:spcBef>
            <a:spcAft>
              <a:spcPct val="35000"/>
            </a:spcAft>
            <a:buNone/>
          </a:pPr>
          <a:r>
            <a:rPr lang="en-US" sz="2500" kern="1200">
              <a:latin typeface="Aptos Serif" panose="02020604070405020304" pitchFamily="18" charset="0"/>
              <a:cs typeface="Aptos Serif" panose="02020604070405020304" pitchFamily="18" charset="0"/>
            </a:rPr>
            <a:t>Only used when Exhausting a Current Supply of Medication</a:t>
          </a:r>
        </a:p>
      </dsp:txBody>
      <dsp:txXfrm>
        <a:off x="1215211" y="449"/>
        <a:ext cx="8508819" cy="1052131"/>
      </dsp:txXfrm>
    </dsp:sp>
    <dsp:sp modelId="{199102BD-D48C-4149-ABFB-AACFC8BC5974}">
      <dsp:nvSpPr>
        <dsp:cNvPr id="0" name=""/>
        <dsp:cNvSpPr/>
      </dsp:nvSpPr>
      <dsp:spPr>
        <a:xfrm>
          <a:off x="0" y="1315613"/>
          <a:ext cx="9724031" cy="1052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23012-BC74-41B3-BB3C-AFDD5D111D73}">
      <dsp:nvSpPr>
        <dsp:cNvPr id="0" name=""/>
        <dsp:cNvSpPr/>
      </dsp:nvSpPr>
      <dsp:spPr>
        <a:xfrm>
          <a:off x="318269" y="1552342"/>
          <a:ext cx="578672" cy="57867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53A85-2D44-44EC-8EEC-2256E8C6DF8A}">
      <dsp:nvSpPr>
        <dsp:cNvPr id="0" name=""/>
        <dsp:cNvSpPr/>
      </dsp:nvSpPr>
      <dsp:spPr>
        <a:xfrm>
          <a:off x="1215211" y="1315613"/>
          <a:ext cx="8508819" cy="1052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51" tIns="111351" rIns="111351" bIns="111351" numCol="1" spcCol="1270" anchor="ctr" anchorCtr="0">
          <a:noAutofit/>
        </a:bodyPr>
        <a:lstStyle/>
        <a:p>
          <a:pPr marL="0" lvl="0" indent="0" algn="l" defTabSz="1111250">
            <a:lnSpc>
              <a:spcPct val="100000"/>
            </a:lnSpc>
            <a:spcBef>
              <a:spcPct val="0"/>
            </a:spcBef>
            <a:spcAft>
              <a:spcPct val="35000"/>
            </a:spcAft>
            <a:buNone/>
          </a:pPr>
          <a:r>
            <a:rPr lang="en-US" sz="2500" kern="1200">
              <a:latin typeface="Aptos Serif" panose="02020604070405020304" pitchFamily="18" charset="0"/>
              <a:cs typeface="Aptos Serif" panose="02020604070405020304" pitchFamily="18" charset="0"/>
            </a:rPr>
            <a:t>Do not obstruct pharmacy label </a:t>
          </a:r>
        </a:p>
      </dsp:txBody>
      <dsp:txXfrm>
        <a:off x="1215211" y="1315613"/>
        <a:ext cx="8508819" cy="1052131"/>
      </dsp:txXfrm>
    </dsp:sp>
    <dsp:sp modelId="{4FAC2C6E-9736-4801-BDB2-37BB859EA876}">
      <dsp:nvSpPr>
        <dsp:cNvPr id="0" name=""/>
        <dsp:cNvSpPr/>
      </dsp:nvSpPr>
      <dsp:spPr>
        <a:xfrm>
          <a:off x="0" y="2631226"/>
          <a:ext cx="9724031" cy="1052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C2E22-390C-4ACF-803B-3CB15826AC6A}">
      <dsp:nvSpPr>
        <dsp:cNvPr id="0" name=""/>
        <dsp:cNvSpPr/>
      </dsp:nvSpPr>
      <dsp:spPr>
        <a:xfrm>
          <a:off x="318269" y="2867506"/>
          <a:ext cx="578672" cy="57867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7C966-E2B4-41F7-8320-EBA84BCBEF72}">
      <dsp:nvSpPr>
        <dsp:cNvPr id="0" name=""/>
        <dsp:cNvSpPr/>
      </dsp:nvSpPr>
      <dsp:spPr>
        <a:xfrm>
          <a:off x="1215211" y="2630777"/>
          <a:ext cx="8508819" cy="1052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51" tIns="111351" rIns="111351" bIns="111351" numCol="1" spcCol="1270" anchor="ctr" anchorCtr="0">
          <a:noAutofit/>
        </a:bodyPr>
        <a:lstStyle/>
        <a:p>
          <a:pPr marL="0" lvl="0" indent="0" algn="l" defTabSz="1111250">
            <a:lnSpc>
              <a:spcPct val="100000"/>
            </a:lnSpc>
            <a:spcBef>
              <a:spcPct val="0"/>
            </a:spcBef>
            <a:spcAft>
              <a:spcPct val="35000"/>
            </a:spcAft>
            <a:buNone/>
          </a:pPr>
          <a:r>
            <a:rPr lang="en-US" sz="2500" kern="1200">
              <a:latin typeface="Aptos Serif" panose="02020604070405020304" pitchFamily="18" charset="0"/>
              <a:cs typeface="Aptos Serif" panose="02020604070405020304" pitchFamily="18" charset="0"/>
            </a:rPr>
            <a:t>Valid for 30 days </a:t>
          </a:r>
        </a:p>
      </dsp:txBody>
      <dsp:txXfrm>
        <a:off x="1215211" y="2630777"/>
        <a:ext cx="8508819" cy="10521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A624D-E868-43B0-A52F-6B4F9E53E81E}">
      <dsp:nvSpPr>
        <dsp:cNvPr id="0" name=""/>
        <dsp:cNvSpPr/>
      </dsp:nvSpPr>
      <dsp:spPr>
        <a:xfrm>
          <a:off x="933070" y="51047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F1664-C11C-4D9B-AF74-1CC13EF140E2}">
      <dsp:nvSpPr>
        <dsp:cNvPr id="0" name=""/>
        <dsp:cNvSpPr/>
      </dsp:nvSpPr>
      <dsp:spPr>
        <a:xfrm>
          <a:off x="933070" y="21569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0" kern="1200">
              <a:latin typeface="Aptos Serif" panose="02020604070405020304" pitchFamily="18" charset="0"/>
              <a:cs typeface="Aptos Serif" panose="02020604070405020304" pitchFamily="18" charset="0"/>
            </a:rPr>
            <a:t>Watch Required Webinars within viewing period</a:t>
          </a:r>
        </a:p>
      </dsp:txBody>
      <dsp:txXfrm>
        <a:off x="933070" y="2156984"/>
        <a:ext cx="4320000" cy="648000"/>
      </dsp:txXfrm>
    </dsp:sp>
    <dsp:sp modelId="{05B3032B-AAEB-4D56-BCBD-439BFACC0B67}">
      <dsp:nvSpPr>
        <dsp:cNvPr id="0" name=""/>
        <dsp:cNvSpPr/>
      </dsp:nvSpPr>
      <dsp:spPr>
        <a:xfrm>
          <a:off x="933070" y="2867545"/>
          <a:ext cx="4320000" cy="771000"/>
        </a:xfrm>
        <a:prstGeom prst="rect">
          <a:avLst/>
        </a:prstGeom>
        <a:noFill/>
        <a:ln>
          <a:noFill/>
        </a:ln>
        <a:effectLst/>
      </dsp:spPr>
      <dsp:style>
        <a:lnRef idx="0">
          <a:scrgbClr r="0" g="0" b="0"/>
        </a:lnRef>
        <a:fillRef idx="0">
          <a:scrgbClr r="0" g="0" b="0"/>
        </a:fillRef>
        <a:effectRef idx="0">
          <a:scrgbClr r="0" g="0" b="0"/>
        </a:effectRef>
        <a:fontRef idx="minor"/>
      </dsp:style>
    </dsp:sp>
    <dsp:sp modelId="{5D85F8AC-1FDD-4E2D-BFD4-E8963C578E66}">
      <dsp:nvSpPr>
        <dsp:cNvPr id="0" name=""/>
        <dsp:cNvSpPr/>
      </dsp:nvSpPr>
      <dsp:spPr>
        <a:xfrm>
          <a:off x="6009070" y="51047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7A9F5-889C-4971-82F3-0237337CB208}">
      <dsp:nvSpPr>
        <dsp:cNvPr id="0" name=""/>
        <dsp:cNvSpPr/>
      </dsp:nvSpPr>
      <dsp:spPr>
        <a:xfrm>
          <a:off x="6009070" y="215698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0" kern="1200">
              <a:latin typeface="Aptos Serif" panose="02020604070405020304" pitchFamily="18" charset="0"/>
              <a:cs typeface="Aptos Serif" panose="02020604070405020304" pitchFamily="18" charset="0"/>
            </a:rPr>
            <a:t>Complete at least one Certification Training every 365 days</a:t>
          </a:r>
        </a:p>
      </dsp:txBody>
      <dsp:txXfrm>
        <a:off x="6009070" y="2156984"/>
        <a:ext cx="4320000" cy="648000"/>
      </dsp:txXfrm>
    </dsp:sp>
    <dsp:sp modelId="{9C2C1032-9AD0-4386-8DB7-BA1F515AC7FD}">
      <dsp:nvSpPr>
        <dsp:cNvPr id="0" name=""/>
        <dsp:cNvSpPr/>
      </dsp:nvSpPr>
      <dsp:spPr>
        <a:xfrm>
          <a:off x="5989414" y="2517264"/>
          <a:ext cx="4320000" cy="77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endParaRPr lang="en-US" sz="1500" kern="1200">
            <a:latin typeface="Aptos Serif" panose="02020604070405020304" pitchFamily="18" charset="0"/>
            <a:cs typeface="Aptos Serif" panose="02020604070405020304" pitchFamily="18" charset="0"/>
          </a:endParaRPr>
        </a:p>
        <a:p>
          <a:pPr marL="114300" lvl="1" indent="-114300" algn="l" defTabSz="666750">
            <a:lnSpc>
              <a:spcPct val="90000"/>
            </a:lnSpc>
            <a:spcBef>
              <a:spcPct val="0"/>
            </a:spcBef>
            <a:spcAft>
              <a:spcPct val="15000"/>
            </a:spcAft>
            <a:buChar char="•"/>
          </a:pPr>
          <a:r>
            <a:rPr lang="en-US" sz="1500" kern="1200">
              <a:latin typeface="Aptos Serif" panose="02020604070405020304" pitchFamily="18" charset="0"/>
              <a:cs typeface="Aptos Serif" panose="02020604070405020304" pitchFamily="18" charset="0"/>
            </a:rPr>
            <a:t>Training completion date</a:t>
          </a:r>
        </a:p>
        <a:p>
          <a:pPr marL="228600" lvl="2" indent="-114300" algn="l" defTabSz="666750">
            <a:lnSpc>
              <a:spcPct val="90000"/>
            </a:lnSpc>
            <a:spcBef>
              <a:spcPct val="0"/>
            </a:spcBef>
            <a:spcAft>
              <a:spcPct val="15000"/>
            </a:spcAft>
            <a:buChar char="•"/>
          </a:pPr>
          <a:r>
            <a:rPr lang="en-US" sz="1500" kern="1200">
              <a:latin typeface="Aptos Serif" panose="02020604070405020304" pitchFamily="18" charset="0"/>
              <a:cs typeface="Aptos Serif" panose="02020604070405020304" pitchFamily="18" charset="0"/>
            </a:rPr>
            <a:t>Documented in TMU in Students’ Records</a:t>
          </a:r>
        </a:p>
      </dsp:txBody>
      <dsp:txXfrm>
        <a:off x="5989414" y="2517264"/>
        <a:ext cx="4320000" cy="771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C240D-B5BC-4E1D-A96E-4BB43ACB7715}">
      <dsp:nvSpPr>
        <dsp:cNvPr id="0" name=""/>
        <dsp:cNvSpPr/>
      </dsp:nvSpPr>
      <dsp:spPr>
        <a:xfrm>
          <a:off x="0" y="0"/>
          <a:ext cx="88559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A62BE27-219C-496B-A8D8-BDC5D34A6F7D}">
      <dsp:nvSpPr>
        <dsp:cNvPr id="0" name=""/>
        <dsp:cNvSpPr/>
      </dsp:nvSpPr>
      <dsp:spPr>
        <a:xfrm>
          <a:off x="0" y="0"/>
          <a:ext cx="8855900" cy="79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ptos Serif" panose="02020604070405020304" pitchFamily="18" charset="0"/>
              <a:cs typeface="Aptos Serif" panose="02020604070405020304" pitchFamily="18" charset="0"/>
            </a:rPr>
            <a:t>Used when medication is not administered at the scheduled time</a:t>
          </a:r>
        </a:p>
      </dsp:txBody>
      <dsp:txXfrm>
        <a:off x="0" y="0"/>
        <a:ext cx="8855900" cy="798717"/>
      </dsp:txXfrm>
    </dsp:sp>
    <dsp:sp modelId="{88497DCE-D367-4DED-B09E-6BA9B23015F7}">
      <dsp:nvSpPr>
        <dsp:cNvPr id="0" name=""/>
        <dsp:cNvSpPr/>
      </dsp:nvSpPr>
      <dsp:spPr>
        <a:xfrm>
          <a:off x="0" y="798717"/>
          <a:ext cx="885590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8BC6E4-F140-4AED-80B1-B4E89BCF8A2F}">
      <dsp:nvSpPr>
        <dsp:cNvPr id="0" name=""/>
        <dsp:cNvSpPr/>
      </dsp:nvSpPr>
      <dsp:spPr>
        <a:xfrm>
          <a:off x="0" y="798717"/>
          <a:ext cx="8855900" cy="79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ptos Serif" panose="02020604070405020304" pitchFamily="18" charset="0"/>
              <a:cs typeface="Aptos Serif" panose="02020604070405020304" pitchFamily="18" charset="0"/>
            </a:rPr>
            <a:t>Replaces circling of initials on a medication sheet</a:t>
          </a:r>
        </a:p>
      </dsp:txBody>
      <dsp:txXfrm>
        <a:off x="0" y="798717"/>
        <a:ext cx="8855900" cy="798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ECF33-DF32-4737-A88D-AB7D6F8343CE}">
      <dsp:nvSpPr>
        <dsp:cNvPr id="0" name=""/>
        <dsp:cNvSpPr/>
      </dsp:nvSpPr>
      <dsp:spPr>
        <a:xfrm>
          <a:off x="0" y="22220"/>
          <a:ext cx="4646905" cy="180657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ptos Serif" panose="02020604070405020304" pitchFamily="18" charset="0"/>
              <a:cs typeface="Aptos Serif" panose="02020604070405020304" pitchFamily="18" charset="0"/>
            </a:rPr>
            <a:t>Used when a person packages or administers their medication as part of learning to self-administer</a:t>
          </a:r>
        </a:p>
      </dsp:txBody>
      <dsp:txXfrm>
        <a:off x="52913" y="75133"/>
        <a:ext cx="4541079" cy="1700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5D75F-FC9A-4187-8501-3A626EBAB360}">
      <dsp:nvSpPr>
        <dsp:cNvPr id="0" name=""/>
        <dsp:cNvSpPr/>
      </dsp:nvSpPr>
      <dsp:spPr>
        <a:xfrm>
          <a:off x="1953914" y="277502"/>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3A468-1B64-41B1-A58D-B254EAA203F2}">
      <dsp:nvSpPr>
        <dsp:cNvPr id="0" name=""/>
        <dsp:cNvSpPr/>
      </dsp:nvSpPr>
      <dsp:spPr>
        <a:xfrm>
          <a:off x="765914" y="269190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pPr>
          <a:r>
            <a:rPr lang="en-US" sz="3100" kern="1200">
              <a:latin typeface="Aptos Serif"/>
              <a:cs typeface="Aptos Serif"/>
            </a:rPr>
            <a:t>Refresher Training</a:t>
          </a:r>
        </a:p>
      </dsp:txBody>
      <dsp:txXfrm>
        <a:off x="765914" y="2691902"/>
        <a:ext cx="4320000" cy="720000"/>
      </dsp:txXfrm>
    </dsp:sp>
    <dsp:sp modelId="{B0DF5D2B-399A-40F2-8F6B-D523500DF610}">
      <dsp:nvSpPr>
        <dsp:cNvPr id="0" name=""/>
        <dsp:cNvSpPr/>
      </dsp:nvSpPr>
      <dsp:spPr>
        <a:xfrm>
          <a:off x="7029914" y="277502"/>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0CB30-AB56-401C-BD04-7DF7E226C233}">
      <dsp:nvSpPr>
        <dsp:cNvPr id="0" name=""/>
        <dsp:cNvSpPr/>
      </dsp:nvSpPr>
      <dsp:spPr>
        <a:xfrm>
          <a:off x="5841914" y="269190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pPr>
          <a:r>
            <a:rPr lang="en-US" sz="3100" kern="1200">
              <a:latin typeface="Aptos Serif"/>
              <a:cs typeface="Aptos Serif"/>
            </a:rPr>
            <a:t>Compliance by 5/1/2026</a:t>
          </a:r>
        </a:p>
      </dsp:txBody>
      <dsp:txXfrm>
        <a:off x="5841914" y="2691902"/>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89EDB-BA00-4AE3-B102-4753198896C4}">
      <dsp:nvSpPr>
        <dsp:cNvPr id="0" name=""/>
        <dsp:cNvSpPr/>
      </dsp:nvSpPr>
      <dsp:spPr>
        <a:xfrm>
          <a:off x="0" y="1010299"/>
          <a:ext cx="6666833"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937272E-1FCB-4493-B902-80A865FD6E93}">
      <dsp:nvSpPr>
        <dsp:cNvPr id="0" name=""/>
        <dsp:cNvSpPr/>
      </dsp:nvSpPr>
      <dsp:spPr>
        <a:xfrm>
          <a:off x="333341" y="759379"/>
          <a:ext cx="4666783" cy="501840"/>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Aptos Serif"/>
              <a:cs typeface="Aptos Serif"/>
            </a:rPr>
            <a:t>Updated program as of September 9</a:t>
          </a:r>
          <a:r>
            <a:rPr lang="en-US" sz="1700" kern="1200" baseline="30000">
              <a:latin typeface="Aptos Serif"/>
              <a:cs typeface="Aptos Serif"/>
            </a:rPr>
            <a:t>th</a:t>
          </a:r>
          <a:r>
            <a:rPr lang="en-US" sz="1700" kern="1200">
              <a:latin typeface="Aptos Serif"/>
              <a:cs typeface="Aptos Serif"/>
            </a:rPr>
            <a:t>, 2025</a:t>
          </a:r>
        </a:p>
      </dsp:txBody>
      <dsp:txXfrm>
        <a:off x="357839" y="783877"/>
        <a:ext cx="4617787" cy="452844"/>
      </dsp:txXfrm>
    </dsp:sp>
    <dsp:sp modelId="{CC3DEBD7-C347-4ACC-B7BC-E9E86042EDB0}">
      <dsp:nvSpPr>
        <dsp:cNvPr id="0" name=""/>
        <dsp:cNvSpPr/>
      </dsp:nvSpPr>
      <dsp:spPr>
        <a:xfrm>
          <a:off x="0" y="1781420"/>
          <a:ext cx="6666833"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A3AC91-F04E-40E6-AF30-CC5E6CFB799A}">
      <dsp:nvSpPr>
        <dsp:cNvPr id="0" name=""/>
        <dsp:cNvSpPr/>
      </dsp:nvSpPr>
      <dsp:spPr>
        <a:xfrm>
          <a:off x="333341" y="1530499"/>
          <a:ext cx="4666783" cy="501840"/>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Aptos Serif"/>
              <a:cs typeface="Aptos Serif"/>
            </a:rPr>
            <a:t>Existing Trainers moved to new program</a:t>
          </a:r>
        </a:p>
      </dsp:txBody>
      <dsp:txXfrm>
        <a:off x="357839" y="1554997"/>
        <a:ext cx="4617787" cy="452844"/>
      </dsp:txXfrm>
    </dsp:sp>
    <dsp:sp modelId="{D93BA863-EDAD-40A3-856C-B0AA766FE2C4}">
      <dsp:nvSpPr>
        <dsp:cNvPr id="0" name=""/>
        <dsp:cNvSpPr/>
      </dsp:nvSpPr>
      <dsp:spPr>
        <a:xfrm>
          <a:off x="0" y="2552540"/>
          <a:ext cx="6666833" cy="2142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ptos Serif"/>
              <a:cs typeface="Aptos Serif"/>
            </a:rPr>
            <a:t>Contact Hours offered for new Trainers</a:t>
          </a:r>
        </a:p>
        <a:p>
          <a:pPr marL="171450" lvl="1" indent="-171450" algn="l" defTabSz="755650">
            <a:lnSpc>
              <a:spcPct val="90000"/>
            </a:lnSpc>
            <a:spcBef>
              <a:spcPct val="0"/>
            </a:spcBef>
            <a:spcAft>
              <a:spcPct val="15000"/>
            </a:spcAft>
            <a:buChar char="•"/>
          </a:pPr>
          <a:endParaRPr lang="en-US" sz="1700" kern="1200">
            <a:latin typeface="Aptos Serif"/>
            <a:cs typeface="Aptos Serif"/>
          </a:endParaRPr>
        </a:p>
        <a:p>
          <a:pPr marL="171450" lvl="1" indent="-171450" algn="l" defTabSz="755650" rtl="0">
            <a:lnSpc>
              <a:spcPct val="90000"/>
            </a:lnSpc>
            <a:spcBef>
              <a:spcPct val="0"/>
            </a:spcBef>
            <a:spcAft>
              <a:spcPct val="15000"/>
            </a:spcAft>
            <a:buChar char="•"/>
          </a:pPr>
          <a:r>
            <a:rPr lang="en-US" sz="1700" kern="1200">
              <a:latin typeface="Aptos Serif"/>
              <a:cs typeface="Aptos Serif"/>
            </a:rPr>
            <a:t>Webinars 3 &amp; 4 removed</a:t>
          </a:r>
        </a:p>
        <a:p>
          <a:pPr marL="171450" lvl="1" indent="-171450" algn="l" defTabSz="755650">
            <a:lnSpc>
              <a:spcPct val="90000"/>
            </a:lnSpc>
            <a:spcBef>
              <a:spcPct val="0"/>
            </a:spcBef>
            <a:spcAft>
              <a:spcPct val="15000"/>
            </a:spcAft>
            <a:buChar char="•"/>
          </a:pPr>
          <a:endParaRPr lang="en-US" sz="1700" kern="1200">
            <a:latin typeface="Aptos Serif"/>
            <a:cs typeface="Aptos Serif"/>
          </a:endParaRPr>
        </a:p>
        <a:p>
          <a:pPr marL="171450" lvl="1" indent="-171450" algn="l" defTabSz="755650">
            <a:lnSpc>
              <a:spcPct val="90000"/>
            </a:lnSpc>
            <a:spcBef>
              <a:spcPct val="0"/>
            </a:spcBef>
            <a:spcAft>
              <a:spcPct val="15000"/>
            </a:spcAft>
            <a:buChar char="•"/>
          </a:pPr>
          <a:r>
            <a:rPr lang="en-US" sz="1700" kern="1200">
              <a:latin typeface="Aptos Serif"/>
              <a:cs typeface="Aptos Serif"/>
            </a:rPr>
            <a:t>RIA Course for MAP Trainer Candidates</a:t>
          </a:r>
        </a:p>
        <a:p>
          <a:pPr marL="171450" lvl="1" indent="-171450" algn="l" defTabSz="755650">
            <a:lnSpc>
              <a:spcPct val="90000"/>
            </a:lnSpc>
            <a:spcBef>
              <a:spcPct val="0"/>
            </a:spcBef>
            <a:spcAft>
              <a:spcPct val="15000"/>
            </a:spcAft>
            <a:buChar char="•"/>
          </a:pPr>
          <a:endParaRPr lang="en-US" sz="1700" kern="1200" dirty="0">
            <a:latin typeface="Aptos Serif"/>
            <a:cs typeface="Aptos Serif"/>
          </a:endParaRPr>
        </a:p>
      </dsp:txBody>
      <dsp:txXfrm>
        <a:off x="0" y="2552540"/>
        <a:ext cx="6666833" cy="2142000"/>
      </dsp:txXfrm>
    </dsp:sp>
    <dsp:sp modelId="{3C654E63-9CDB-4C6D-9D34-2D78C3A628AE}">
      <dsp:nvSpPr>
        <dsp:cNvPr id="0" name=""/>
        <dsp:cNvSpPr/>
      </dsp:nvSpPr>
      <dsp:spPr>
        <a:xfrm>
          <a:off x="333341" y="2301619"/>
          <a:ext cx="4666783" cy="501840"/>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Aptos Serif"/>
              <a:cs typeface="Aptos Serif"/>
            </a:rPr>
            <a:t>Changes include:</a:t>
          </a:r>
        </a:p>
      </dsp:txBody>
      <dsp:txXfrm>
        <a:off x="357839" y="2326117"/>
        <a:ext cx="4617787"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90253-A6D9-4D06-8840-C84AFD0AEE21}">
      <dsp:nvSpPr>
        <dsp:cNvPr id="0" name=""/>
        <dsp:cNvSpPr/>
      </dsp:nvSpPr>
      <dsp:spPr>
        <a:xfrm>
          <a:off x="0" y="1289175"/>
          <a:ext cx="9724031" cy="11050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51713-3D72-44B9-8F8E-4F1527D5BBB7}">
      <dsp:nvSpPr>
        <dsp:cNvPr id="0" name=""/>
        <dsp:cNvSpPr/>
      </dsp:nvSpPr>
      <dsp:spPr>
        <a:xfrm>
          <a:off x="334264" y="1537801"/>
          <a:ext cx="607754" cy="6077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7DF2A-65A4-4AE7-A154-1401BBC6B9F9}">
      <dsp:nvSpPr>
        <dsp:cNvPr id="0" name=""/>
        <dsp:cNvSpPr/>
      </dsp:nvSpPr>
      <dsp:spPr>
        <a:xfrm>
          <a:off x="1276283" y="1289175"/>
          <a:ext cx="4375813" cy="110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47" tIns="116947" rIns="116947" bIns="116947" numCol="1" spcCol="1270" anchor="ctr" anchorCtr="0">
          <a:noAutofit/>
        </a:bodyPr>
        <a:lstStyle/>
        <a:p>
          <a:pPr marL="0" lvl="0" indent="0" algn="l" defTabSz="1111250">
            <a:lnSpc>
              <a:spcPct val="100000"/>
            </a:lnSpc>
            <a:spcBef>
              <a:spcPct val="0"/>
            </a:spcBef>
            <a:spcAft>
              <a:spcPct val="35000"/>
            </a:spcAft>
            <a:buNone/>
          </a:pPr>
          <a:r>
            <a:rPr lang="en-US" sz="2500" kern="1200">
              <a:latin typeface="Aptos Serif"/>
              <a:cs typeface="Aptos Serif"/>
            </a:rPr>
            <a:t>Each attempt must be documented in TMU</a:t>
          </a:r>
        </a:p>
      </dsp:txBody>
      <dsp:txXfrm>
        <a:off x="1276283" y="1289175"/>
        <a:ext cx="4375813" cy="1105007"/>
      </dsp:txXfrm>
    </dsp:sp>
    <dsp:sp modelId="{4394255D-60A1-4544-A4A5-E45A9960F030}">
      <dsp:nvSpPr>
        <dsp:cNvPr id="0" name=""/>
        <dsp:cNvSpPr/>
      </dsp:nvSpPr>
      <dsp:spPr>
        <a:xfrm>
          <a:off x="5652097" y="1289175"/>
          <a:ext cx="4071933" cy="110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47" tIns="116947" rIns="116947" bIns="116947" numCol="1" spcCol="1270" anchor="ctr" anchorCtr="0">
          <a:noAutofit/>
        </a:bodyPr>
        <a:lstStyle/>
        <a:p>
          <a:pPr marL="0" lvl="0" indent="0" algn="l" defTabSz="800100">
            <a:lnSpc>
              <a:spcPct val="100000"/>
            </a:lnSpc>
            <a:spcBef>
              <a:spcPct val="0"/>
            </a:spcBef>
            <a:spcAft>
              <a:spcPct val="35000"/>
            </a:spcAft>
            <a:buNone/>
          </a:pPr>
          <a:endParaRPr lang="en-US" sz="1800" kern="1200">
            <a:latin typeface="Aptos Serif"/>
            <a:cs typeface="Aptos Serif"/>
          </a:endParaRPr>
        </a:p>
      </dsp:txBody>
      <dsp:txXfrm>
        <a:off x="5652097" y="1289175"/>
        <a:ext cx="4071933" cy="1105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BA62-52B9-4EFC-B8C6-AB5F2F92D30E}">
      <dsp:nvSpPr>
        <dsp:cNvPr id="0" name=""/>
        <dsp:cNvSpPr/>
      </dsp:nvSpPr>
      <dsp:spPr>
        <a:xfrm>
          <a:off x="0" y="0"/>
          <a:ext cx="8265426" cy="16575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100000"/>
            </a:lnSpc>
            <a:spcBef>
              <a:spcPct val="0"/>
            </a:spcBef>
            <a:spcAft>
              <a:spcPct val="35000"/>
            </a:spcAft>
            <a:buNone/>
          </a:pPr>
          <a:r>
            <a:rPr lang="en-US" sz="3700" kern="1200">
              <a:latin typeface="Aptos Serif"/>
              <a:cs typeface="Aptos Serif"/>
            </a:rPr>
            <a:t>MAP Recertification Competency Evaluation Form</a:t>
          </a:r>
        </a:p>
      </dsp:txBody>
      <dsp:txXfrm>
        <a:off x="48547" y="48547"/>
        <a:ext cx="6552259" cy="1560417"/>
      </dsp:txXfrm>
    </dsp:sp>
    <dsp:sp modelId="{EE3B3015-6532-4B38-9AC4-A2C03ECFD5C6}">
      <dsp:nvSpPr>
        <dsp:cNvPr id="0" name=""/>
        <dsp:cNvSpPr/>
      </dsp:nvSpPr>
      <dsp:spPr>
        <a:xfrm>
          <a:off x="1458604" y="2025846"/>
          <a:ext cx="8265426" cy="16575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100000"/>
            </a:lnSpc>
            <a:spcBef>
              <a:spcPct val="0"/>
            </a:spcBef>
            <a:spcAft>
              <a:spcPct val="35000"/>
            </a:spcAft>
            <a:buNone/>
          </a:pPr>
          <a:r>
            <a:rPr lang="en-US" sz="3700" kern="1200">
              <a:latin typeface="Aptos Serif"/>
              <a:cs typeface="Aptos Serif"/>
            </a:rPr>
            <a:t>Requires MAP Site Supervisor approval</a:t>
          </a:r>
        </a:p>
      </dsp:txBody>
      <dsp:txXfrm>
        <a:off x="1507151" y="2074393"/>
        <a:ext cx="5632345" cy="1560417"/>
      </dsp:txXfrm>
    </dsp:sp>
    <dsp:sp modelId="{73B31769-5203-4FA6-93D0-4B8C07E37880}">
      <dsp:nvSpPr>
        <dsp:cNvPr id="0" name=""/>
        <dsp:cNvSpPr/>
      </dsp:nvSpPr>
      <dsp:spPr>
        <a:xfrm>
          <a:off x="7188044" y="1302987"/>
          <a:ext cx="1077382" cy="107738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30455" y="1302987"/>
        <a:ext cx="592560" cy="8107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7C21F-F478-483D-A018-A00ECDCB7303}">
      <dsp:nvSpPr>
        <dsp:cNvPr id="0" name=""/>
        <dsp:cNvSpPr/>
      </dsp:nvSpPr>
      <dsp:spPr>
        <a:xfrm>
          <a:off x="0" y="0"/>
          <a:ext cx="8265426" cy="1105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100000"/>
            </a:lnSpc>
            <a:spcBef>
              <a:spcPct val="0"/>
            </a:spcBef>
            <a:spcAft>
              <a:spcPct val="35000"/>
            </a:spcAft>
            <a:buNone/>
          </a:pPr>
          <a:r>
            <a:rPr lang="en-US" sz="3700" kern="1200">
              <a:latin typeface="Aptos Serif"/>
              <a:cs typeface="Aptos Serif"/>
            </a:rPr>
            <a:t>Agency staff</a:t>
          </a:r>
          <a:endParaRPr lang="en-US" sz="3700" kern="1200"/>
        </a:p>
      </dsp:txBody>
      <dsp:txXfrm>
        <a:off x="32365" y="32365"/>
        <a:ext cx="7073036" cy="1040277"/>
      </dsp:txXfrm>
    </dsp:sp>
    <dsp:sp modelId="{3630C738-175E-4999-8642-E2B38ABE8DAF}">
      <dsp:nvSpPr>
        <dsp:cNvPr id="0" name=""/>
        <dsp:cNvSpPr/>
      </dsp:nvSpPr>
      <dsp:spPr>
        <a:xfrm>
          <a:off x="729302" y="1289175"/>
          <a:ext cx="8265426" cy="1105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100000"/>
            </a:lnSpc>
            <a:spcBef>
              <a:spcPct val="0"/>
            </a:spcBef>
            <a:spcAft>
              <a:spcPct val="35000"/>
            </a:spcAft>
            <a:buNone/>
          </a:pPr>
          <a:r>
            <a:rPr lang="en-US" sz="3700" kern="1200">
              <a:latin typeface="Aptos Serif"/>
              <a:cs typeface="Aptos Serif"/>
            </a:rPr>
            <a:t>No designated Site Supervisor</a:t>
          </a:r>
        </a:p>
      </dsp:txBody>
      <dsp:txXfrm>
        <a:off x="761667" y="1321540"/>
        <a:ext cx="6753139" cy="1040277"/>
      </dsp:txXfrm>
    </dsp:sp>
    <dsp:sp modelId="{6FA7AF61-5FF4-4B13-A315-745C8DB1DD23}">
      <dsp:nvSpPr>
        <dsp:cNvPr id="0" name=""/>
        <dsp:cNvSpPr/>
      </dsp:nvSpPr>
      <dsp:spPr>
        <a:xfrm>
          <a:off x="1458604" y="2578350"/>
          <a:ext cx="8265426" cy="1105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100000"/>
            </a:lnSpc>
            <a:spcBef>
              <a:spcPct val="0"/>
            </a:spcBef>
            <a:spcAft>
              <a:spcPct val="35000"/>
            </a:spcAft>
            <a:buNone/>
          </a:pPr>
          <a:r>
            <a:rPr lang="en-US" sz="3700" kern="1200">
              <a:latin typeface="Aptos Serif"/>
              <a:cs typeface="Aptos Serif"/>
            </a:rPr>
            <a:t>Recertification through D&amp;S</a:t>
          </a:r>
        </a:p>
      </dsp:txBody>
      <dsp:txXfrm>
        <a:off x="1490969" y="2610715"/>
        <a:ext cx="6753139" cy="1040277"/>
      </dsp:txXfrm>
    </dsp:sp>
    <dsp:sp modelId="{EB658006-54FA-46A8-A5B8-13200A6E9774}">
      <dsp:nvSpPr>
        <dsp:cNvPr id="0" name=""/>
        <dsp:cNvSpPr/>
      </dsp:nvSpPr>
      <dsp:spPr>
        <a:xfrm>
          <a:off x="7547171" y="837963"/>
          <a:ext cx="718254" cy="7182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708778" y="837963"/>
        <a:ext cx="395040" cy="540486"/>
      </dsp:txXfrm>
    </dsp:sp>
    <dsp:sp modelId="{D7CF3B46-BB50-4C28-81F4-D68CFD92D0EB}">
      <dsp:nvSpPr>
        <dsp:cNvPr id="0" name=""/>
        <dsp:cNvSpPr/>
      </dsp:nvSpPr>
      <dsp:spPr>
        <a:xfrm>
          <a:off x="8276473" y="2119772"/>
          <a:ext cx="718254" cy="7182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438080" y="2119772"/>
        <a:ext cx="395040" cy="5404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3/24/2026</a:t>
            </a:fld>
            <a:endParaRPr lang="en-US"/>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ass.gov/circular-letter/circular-dcp-25-04-122-medication-administration-program-map-patient-prescribing-directive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ass.gov/dph/ma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Hello, and welcome to the Winter 2026 MAP Trainer Webinar. I am Dan Silva DMH Northeast Area MAP Coordinator, and I am your webinar presenter. By viewing all required webinars within the specified 8-week time period, you will meet the MAP Trainer meeting attendance requirement. After the webinar, you’re encouraged to contact your MAP Coordinator if you have any questions or need further clarification on a topic presented.</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a:p>
        </p:txBody>
      </p:sp>
    </p:spTree>
    <p:extLst>
      <p:ext uri="{BB962C8B-B14F-4D97-AF65-F5344CB8AC3E}">
        <p14:creationId xmlns:p14="http://schemas.microsoft.com/office/powerpoint/2010/main" val="378946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updated MAP Policy Manual also includes an expanded MAP Recertification Process. There is now a requirement for Refresher Training to be completed by a MAP Trainer prior to Recertification Testing. Service Providers must come into compliance with this updated policy by May 1, 2026.</a:t>
            </a:r>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a:p>
        </p:txBody>
      </p:sp>
    </p:spTree>
    <p:extLst>
      <p:ext uri="{BB962C8B-B14F-4D97-AF65-F5344CB8AC3E}">
        <p14:creationId xmlns:p14="http://schemas.microsoft.com/office/powerpoint/2010/main" val="235565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Recertification Process can be conducted up to 90 days prior to the expiration date of current Certification. The process begins with Refresher Training. This training must be conducted by an approved MAP Trainer, and it must be completed prior to Recertification Skill Testing.</a:t>
            </a:r>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a:p>
        </p:txBody>
      </p:sp>
    </p:spTree>
    <p:extLst>
      <p:ext uri="{BB962C8B-B14F-4D97-AF65-F5344CB8AC3E}">
        <p14:creationId xmlns:p14="http://schemas.microsoft.com/office/powerpoint/2010/main" val="422455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Refresher Training must be documented and maintained at the MAP Registered site. The documentation must include at a minimum the name and contact information of the Trainer(s), the date of the training and name(s) of staff trained (e.g., attendance list), and a complete set of training materials used to train staff. </a:t>
            </a:r>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a:p>
        </p:txBody>
      </p:sp>
    </p:spTree>
    <p:extLst>
      <p:ext uri="{BB962C8B-B14F-4D97-AF65-F5344CB8AC3E}">
        <p14:creationId xmlns:p14="http://schemas.microsoft.com/office/powerpoint/2010/main" val="408558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8BDC-408E-C80F-7BC7-1A07B8F10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14DC2-269F-4230-43D2-EC27C8937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9037D-06BA-8BD9-FA73-D3357EBA7CD4}"/>
              </a:ext>
            </a:extLst>
          </p:cNvPr>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Refresher Training must also be documented in the staff’s record in TMU. The process is similar to entering an initial Certification Training. Log in to TMU and go to Students, then select the staff member who is being recertified. From the menu on the left, select Trainings. On the right side, above the list of the staff member’s trainings, click “Add New Training” to enter the refresher training information.</a:t>
            </a:r>
          </a:p>
          <a:p>
            <a:endParaRPr lang="en-US" dirty="0"/>
          </a:p>
        </p:txBody>
      </p:sp>
      <p:sp>
        <p:nvSpPr>
          <p:cNvPr id="4" name="Slide Number Placeholder 3">
            <a:extLst>
              <a:ext uri="{FF2B5EF4-FFF2-40B4-BE49-F238E27FC236}">
                <a16:creationId xmlns:a16="http://schemas.microsoft.com/office/drawing/2014/main" id="{5865B78F-12A8-FF75-ACE0-A4E6214D6E68}"/>
              </a:ext>
            </a:extLst>
          </p:cNvPr>
          <p:cNvSpPr>
            <a:spLocks noGrp="1"/>
          </p:cNvSpPr>
          <p:nvPr>
            <p:ph type="sldNum" sz="quarter" idx="5"/>
          </p:nvPr>
        </p:nvSpPr>
        <p:spPr/>
        <p:txBody>
          <a:bodyPr/>
          <a:lstStyle/>
          <a:p>
            <a:fld id="{C37D7554-D10C-4E29-B8E6-BB7111FA614F}" type="slidenum">
              <a:rPr lang="en-US" smtClean="0"/>
              <a:t>13</a:t>
            </a:fld>
            <a:endParaRPr lang="en-US"/>
          </a:p>
        </p:txBody>
      </p:sp>
    </p:spTree>
    <p:extLst>
      <p:ext uri="{BB962C8B-B14F-4D97-AF65-F5344CB8AC3E}">
        <p14:creationId xmlns:p14="http://schemas.microsoft.com/office/powerpoint/2010/main" val="1138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85D70-641E-579D-1F66-BAF6E73BF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77BEA-BCAC-02F2-72D3-72C58309A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2B477-172F-64A1-3409-3A456FD529A5}"/>
              </a:ext>
            </a:extLst>
          </p:cNvPr>
          <p:cNvSpPr>
            <a:spLocks noGrp="1"/>
          </p:cNvSpPr>
          <p:nvPr>
            <p:ph type="body" idx="1"/>
          </p:nvPr>
        </p:nvSpPr>
        <p:spPr/>
        <p:txBody>
          <a:bodyPr/>
          <a:lstStyle/>
          <a:p>
            <a:r>
              <a:rPr lang="en-US" dirty="0"/>
              <a:t>From the Choose Training Program dropdown menu, select “Recertification Training.” Then enter the start and end date(s) of the Refresher Training. These dates can be the same if the Refresher Training was conducted on a single date. After entering the dates, click Create Refresher Training.</a:t>
            </a:r>
          </a:p>
        </p:txBody>
      </p:sp>
      <p:sp>
        <p:nvSpPr>
          <p:cNvPr id="4" name="Slide Number Placeholder 3">
            <a:extLst>
              <a:ext uri="{FF2B5EF4-FFF2-40B4-BE49-F238E27FC236}">
                <a16:creationId xmlns:a16="http://schemas.microsoft.com/office/drawing/2014/main" id="{9DC64180-D0BE-1276-50F9-32887EA52A2B}"/>
              </a:ext>
            </a:extLst>
          </p:cNvPr>
          <p:cNvSpPr>
            <a:spLocks noGrp="1"/>
          </p:cNvSpPr>
          <p:nvPr>
            <p:ph type="sldNum" sz="quarter" idx="5"/>
          </p:nvPr>
        </p:nvSpPr>
        <p:spPr/>
        <p:txBody>
          <a:bodyPr/>
          <a:lstStyle/>
          <a:p>
            <a:fld id="{C37D7554-D10C-4E29-B8E6-BB7111FA614F}" type="slidenum">
              <a:rPr lang="en-US" smtClean="0"/>
              <a:t>14</a:t>
            </a:fld>
            <a:endParaRPr lang="en-US"/>
          </a:p>
        </p:txBody>
      </p:sp>
    </p:spTree>
    <p:extLst>
      <p:ext uri="{BB962C8B-B14F-4D97-AF65-F5344CB8AC3E}">
        <p14:creationId xmlns:p14="http://schemas.microsoft.com/office/powerpoint/2010/main" val="337394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7A5EF-821A-411D-5E14-7E9D2B85D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13AB7-FE14-395B-90F3-A7F0C0165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80E75-6CFB-0571-B988-49FB18D4DA51}"/>
              </a:ext>
            </a:extLst>
          </p:cNvPr>
          <p:cNvSpPr>
            <a:spLocks noGrp="1"/>
          </p:cNvSpPr>
          <p:nvPr>
            <p:ph type="body" idx="1"/>
          </p:nvPr>
        </p:nvSpPr>
        <p:spPr/>
        <p:txBody>
          <a:bodyPr/>
          <a:lstStyle/>
          <a:p>
            <a:r>
              <a:rPr lang="en-US" dirty="0"/>
              <a:t>Once the Refresher Training information has been entered, MAP Trainers who are recertifying a staff who is employed by a Service Provider must request Employment Verification. Again, this is similar to the initial Certification process.</a:t>
            </a:r>
          </a:p>
        </p:txBody>
      </p:sp>
      <p:sp>
        <p:nvSpPr>
          <p:cNvPr id="4" name="Slide Number Placeholder 3">
            <a:extLst>
              <a:ext uri="{FF2B5EF4-FFF2-40B4-BE49-F238E27FC236}">
                <a16:creationId xmlns:a16="http://schemas.microsoft.com/office/drawing/2014/main" id="{E9AB45A8-4196-DD9E-33B2-0FBD44BDE7B4}"/>
              </a:ext>
            </a:extLst>
          </p:cNvPr>
          <p:cNvSpPr>
            <a:spLocks noGrp="1"/>
          </p:cNvSpPr>
          <p:nvPr>
            <p:ph type="sldNum" sz="quarter" idx="5"/>
          </p:nvPr>
        </p:nvSpPr>
        <p:spPr/>
        <p:txBody>
          <a:bodyPr/>
          <a:lstStyle/>
          <a:p>
            <a:fld id="{C37D7554-D10C-4E29-B8E6-BB7111FA614F}" type="slidenum">
              <a:rPr lang="en-US" smtClean="0"/>
              <a:t>15</a:t>
            </a:fld>
            <a:endParaRPr lang="en-US"/>
          </a:p>
        </p:txBody>
      </p:sp>
    </p:spTree>
    <p:extLst>
      <p:ext uri="{BB962C8B-B14F-4D97-AF65-F5344CB8AC3E}">
        <p14:creationId xmlns:p14="http://schemas.microsoft.com/office/powerpoint/2010/main" val="2459105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F7FB4-852D-8774-7141-2E32EFF86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791C3-D403-707E-DF86-B22602E83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69364-456B-A417-4D83-017BFAC28247}"/>
              </a:ext>
            </a:extLst>
          </p:cNvPr>
          <p:cNvSpPr>
            <a:spLocks noGrp="1"/>
          </p:cNvSpPr>
          <p:nvPr>
            <p:ph type="body" idx="1"/>
          </p:nvPr>
        </p:nvSpPr>
        <p:spPr/>
        <p:txBody>
          <a:bodyPr/>
          <a:lstStyle/>
          <a:p>
            <a:r>
              <a:rPr lang="en-US" dirty="0"/>
              <a:t>After the Service Provider verifies the staff’s employment, the MAP Trainer will have the option to Recertify inhouse. From this point forward, the MAP Trainer completes the Recertification Process following the existing in-house recertification steps. T</a:t>
            </a:r>
            <a:r>
              <a:rPr lang="en-US" sz="1200" b="0" i="0" kern="1200" dirty="0">
                <a:solidFill>
                  <a:schemeClr val="tx1"/>
                </a:solidFill>
                <a:effectLst/>
                <a:latin typeface="+mn-lt"/>
                <a:ea typeface="+mn-ea"/>
                <a:cs typeface="+mn-cs"/>
              </a:rPr>
              <a:t>he MAP Trainer affiliated with the Service Provider that employs the staff observes a medication administration demonstration. The MAP Trainer uses the </a:t>
            </a:r>
            <a:r>
              <a:rPr lang="en-US" sz="1200" b="0" i="1" kern="1200" dirty="0">
                <a:solidFill>
                  <a:schemeClr val="tx1"/>
                </a:solidFill>
                <a:effectLst/>
                <a:latin typeface="+mn-lt"/>
                <a:ea typeface="+mn-ea"/>
                <a:cs typeface="+mn-cs"/>
              </a:rPr>
              <a:t>MAP Recertification Competency Evaluation Form</a:t>
            </a:r>
            <a:r>
              <a:rPr lang="en-US" sz="1200" b="0" i="0" kern="1200" dirty="0">
                <a:solidFill>
                  <a:schemeClr val="tx1"/>
                </a:solidFill>
                <a:effectLst/>
                <a:latin typeface="+mn-lt"/>
                <a:ea typeface="+mn-ea"/>
                <a:cs typeface="+mn-cs"/>
              </a:rPr>
              <a:t> to evaluate the staff.</a:t>
            </a:r>
            <a:r>
              <a:rPr lang="en-US" dirty="0"/>
              <a:t> </a:t>
            </a:r>
          </a:p>
        </p:txBody>
      </p:sp>
      <p:sp>
        <p:nvSpPr>
          <p:cNvPr id="4" name="Slide Number Placeholder 3">
            <a:extLst>
              <a:ext uri="{FF2B5EF4-FFF2-40B4-BE49-F238E27FC236}">
                <a16:creationId xmlns:a16="http://schemas.microsoft.com/office/drawing/2014/main" id="{3BA1EB3E-A3BC-BB30-B5F7-2C73A4C9DFB3}"/>
              </a:ext>
            </a:extLst>
          </p:cNvPr>
          <p:cNvSpPr>
            <a:spLocks noGrp="1"/>
          </p:cNvSpPr>
          <p:nvPr>
            <p:ph type="sldNum" sz="quarter" idx="5"/>
          </p:nvPr>
        </p:nvSpPr>
        <p:spPr/>
        <p:txBody>
          <a:bodyPr/>
          <a:lstStyle/>
          <a:p>
            <a:fld id="{C37D7554-D10C-4E29-B8E6-BB7111FA614F}" type="slidenum">
              <a:rPr lang="en-US" smtClean="0"/>
              <a:t>16</a:t>
            </a:fld>
            <a:endParaRPr lang="en-US"/>
          </a:p>
        </p:txBody>
      </p:sp>
    </p:spTree>
    <p:extLst>
      <p:ext uri="{BB962C8B-B14F-4D97-AF65-F5344CB8AC3E}">
        <p14:creationId xmlns:p14="http://schemas.microsoft.com/office/powerpoint/2010/main" val="3491859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D787-8ACB-E93B-1B01-442691E96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7EBC2-4F80-A916-410A-61B2BED1A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DC9E8-FEE6-A4F2-C3C7-00353B9355B6}"/>
              </a:ext>
            </a:extLst>
          </p:cNvPr>
          <p:cNvSpPr>
            <a:spLocks noGrp="1"/>
          </p:cNvSpPr>
          <p:nvPr>
            <p:ph type="body" idx="1"/>
          </p:nvPr>
        </p:nvSpPr>
        <p:spPr/>
        <p:txBody>
          <a:bodyPr/>
          <a:lstStyle/>
          <a:p>
            <a:r>
              <a:rPr lang="en-US"/>
              <a:t>The </a:t>
            </a:r>
            <a:r>
              <a:rPr lang="en-US" i="1"/>
              <a:t>MAP Recertification Competency Evaluation Form </a:t>
            </a:r>
            <a:r>
              <a:rPr lang="en-US"/>
              <a:t>now requires documentation of the date that Refresher Training was completed.</a:t>
            </a:r>
          </a:p>
        </p:txBody>
      </p:sp>
      <p:sp>
        <p:nvSpPr>
          <p:cNvPr id="4" name="Slide Number Placeholder 3">
            <a:extLst>
              <a:ext uri="{FF2B5EF4-FFF2-40B4-BE49-F238E27FC236}">
                <a16:creationId xmlns:a16="http://schemas.microsoft.com/office/drawing/2014/main" id="{52F89785-D521-C6D5-6C59-95B4A4885DD1}"/>
              </a:ext>
            </a:extLst>
          </p:cNvPr>
          <p:cNvSpPr>
            <a:spLocks noGrp="1"/>
          </p:cNvSpPr>
          <p:nvPr>
            <p:ph type="sldNum" sz="quarter" idx="5"/>
          </p:nvPr>
        </p:nvSpPr>
        <p:spPr/>
        <p:txBody>
          <a:bodyPr/>
          <a:lstStyle/>
          <a:p>
            <a:fld id="{C37D7554-D10C-4E29-B8E6-BB7111FA614F}" type="slidenum">
              <a:rPr lang="en-US" smtClean="0"/>
              <a:t>17</a:t>
            </a:fld>
            <a:endParaRPr lang="en-US"/>
          </a:p>
        </p:txBody>
      </p:sp>
    </p:spTree>
    <p:extLst>
      <p:ext uri="{BB962C8B-B14F-4D97-AF65-F5344CB8AC3E}">
        <p14:creationId xmlns:p14="http://schemas.microsoft.com/office/powerpoint/2010/main" val="1312694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A24D-D84E-42B3-644A-ADD7D5085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80EA8-FD8E-FCCB-A6D7-E86F901C1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1E155-E5A9-5969-F6D9-6CFF446446DC}"/>
              </a:ext>
            </a:extLst>
          </p:cNvPr>
          <p:cNvSpPr>
            <a:spLocks noGrp="1"/>
          </p:cNvSpPr>
          <p:nvPr>
            <p:ph type="body" idx="1"/>
          </p:nvPr>
        </p:nvSpPr>
        <p:spPr/>
        <p:txBody>
          <a:bodyPr/>
          <a:lstStyle/>
          <a:p>
            <a:r>
              <a:rPr lang="en-US" dirty="0">
                <a:ea typeface="Calibri"/>
                <a:cs typeface="Calibri"/>
              </a:rPr>
              <a:t> If the candidate does not have current verifiable employment, for example they are employed through a staffing agency, recertification must be completed through D&amp;S. </a:t>
            </a:r>
            <a:r>
              <a:rPr lang="en-US" dirty="0"/>
              <a:t>The MAP Trainer must contact D&amp;S to secure a Recertification test date. Before calling D&amp;S, the MAP Trainer and the staff must identify a mutually convenient test date, time, and location for virtual testing.</a:t>
            </a:r>
            <a:endParaRPr lang="en-US" dirty="0">
              <a:ea typeface="Calibri"/>
              <a:cs typeface="Calibri"/>
            </a:endParaRPr>
          </a:p>
          <a:p>
            <a:endParaRPr lang="en-US" dirty="0">
              <a:ea typeface="Calibri"/>
              <a:cs typeface="Calibri"/>
            </a:endParaRPr>
          </a:p>
          <a:p>
            <a:r>
              <a:rPr lang="en-US" dirty="0">
                <a:ea typeface="Calibri"/>
                <a:cs typeface="Calibri"/>
              </a:rPr>
              <a:t>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238976F3-5F73-CD95-0889-1FE4F495D229}"/>
              </a:ext>
            </a:extLst>
          </p:cNvPr>
          <p:cNvSpPr>
            <a:spLocks noGrp="1"/>
          </p:cNvSpPr>
          <p:nvPr>
            <p:ph type="sldNum" sz="quarter" idx="5"/>
          </p:nvPr>
        </p:nvSpPr>
        <p:spPr/>
        <p:txBody>
          <a:bodyPr/>
          <a:lstStyle/>
          <a:p>
            <a:fld id="{C37D7554-D10C-4E29-B8E6-BB7111FA614F}" type="slidenum">
              <a:rPr lang="en-US" smtClean="0"/>
              <a:t>18</a:t>
            </a:fld>
            <a:endParaRPr lang="en-US"/>
          </a:p>
        </p:txBody>
      </p:sp>
    </p:spTree>
    <p:extLst>
      <p:ext uri="{BB962C8B-B14F-4D97-AF65-F5344CB8AC3E}">
        <p14:creationId xmlns:p14="http://schemas.microsoft.com/office/powerpoint/2010/main" val="378662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are now responsible for the Shipping and Handling costs associated with obtaining Resource Packets from CDDER. Participants in the Train-the-Trainer Program must also cover the cost of Shipping and Handling for their Resource Packets</a:t>
            </a:r>
            <a:r>
              <a:rPr lang="en-US" b="1" dirty="0"/>
              <a:t>. </a:t>
            </a:r>
            <a:endParaRPr lang="en-US" dirty="0">
              <a:highlight>
                <a:srgbClr val="FFFF00"/>
              </a:highlight>
            </a:endParaRPr>
          </a:p>
          <a:p>
            <a:endParaRPr lang="en-US" b="1" dirty="0"/>
          </a:p>
        </p:txBody>
      </p:sp>
      <p:sp>
        <p:nvSpPr>
          <p:cNvPr id="4" name="Slide Number Placeholder 3"/>
          <p:cNvSpPr>
            <a:spLocks noGrp="1"/>
          </p:cNvSpPr>
          <p:nvPr>
            <p:ph type="sldNum" sz="quarter" idx="5"/>
          </p:nvPr>
        </p:nvSpPr>
        <p:spPr/>
        <p:txBody>
          <a:bodyPr/>
          <a:lstStyle/>
          <a:p>
            <a:fld id="{C37D7554-D10C-4E29-B8E6-BB7111FA614F}" type="slidenum">
              <a:rPr lang="en-US" smtClean="0"/>
              <a:t>19</a:t>
            </a:fld>
            <a:endParaRPr lang="en-US"/>
          </a:p>
        </p:txBody>
      </p:sp>
    </p:spTree>
    <p:extLst>
      <p:ext uri="{BB962C8B-B14F-4D97-AF65-F5344CB8AC3E}">
        <p14:creationId xmlns:p14="http://schemas.microsoft.com/office/powerpoint/2010/main" val="390443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are happy to announce that MAP Trainers who watch the required MAP Webinars during the 'locked' viewing period are now eligible to receive Contact Hours. You can view the full disclosure on your </a:t>
            </a:r>
            <a:r>
              <a:rPr lang="en-US">
                <a:ea typeface="Calibri"/>
                <a:cs typeface="Calibri"/>
              </a:rPr>
              <a:t>screen.  </a:t>
            </a:r>
            <a:endParaRPr lang="en-US" dirty="0">
              <a:ea typeface="Calibri"/>
              <a:cs typeface="Calibri"/>
            </a:endParaRPr>
          </a:p>
          <a:p>
            <a:pPr marL="0" indent="0">
              <a:lnSpc>
                <a:spcPct val="90000"/>
              </a:lnSpc>
              <a:spcBef>
                <a:spcPts val="1000"/>
              </a:spcBef>
              <a:buFont typeface="Arial"/>
              <a:buNone/>
            </a:pPr>
            <a:endParaRPr lang="en-US" sz="4500" b="1"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a:p>
        </p:txBody>
      </p:sp>
    </p:spTree>
    <p:extLst>
      <p:ext uri="{BB962C8B-B14F-4D97-AF65-F5344CB8AC3E}">
        <p14:creationId xmlns:p14="http://schemas.microsoft.com/office/powerpoint/2010/main" val="411558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B2D5-8717-CF97-7E82-992BEEE99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FF3D6-4123-FFD7-0896-BE533C05F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47999-48C2-5F48-ABB3-DBB955D450F6}"/>
              </a:ext>
            </a:extLst>
          </p:cNvPr>
          <p:cNvSpPr>
            <a:spLocks noGrp="1"/>
          </p:cNvSpPr>
          <p:nvPr>
            <p:ph type="body" idx="1"/>
          </p:nvPr>
        </p:nvSpPr>
        <p:spPr/>
        <p:txBody>
          <a:bodyPr/>
          <a:lstStyle/>
          <a:p>
            <a:endParaRPr lang="en-US" b="1" dirty="0">
              <a:solidFill>
                <a:srgbClr val="000000"/>
              </a:solidFill>
              <a:ea typeface="Calibri"/>
              <a:cs typeface="Calibri"/>
            </a:endParaRPr>
          </a:p>
          <a:p>
            <a:r>
              <a:rPr lang="en-US" dirty="0"/>
              <a:t>As a reminder, CDDER is collecting revenue to cover the shipping and handling fees associated with distributing MAP Resource Packets. CDDER will continue to produce the packets at no cost to service providers, with material and labor expenses still covered by MAP state agencies. However, due to an increase in costs for shipping, we will have to transition to shipping costs being paid by the Service Provider. </a:t>
            </a:r>
            <a:r>
              <a:rPr lang="en-US" dirty="0">
                <a:solidFill>
                  <a:srgbClr val="FF0000"/>
                </a:solidFill>
              </a:rPr>
              <a:t>Independent Trainers will pay the full cost of the Resource Packet, plus the shipping fees.</a:t>
            </a:r>
            <a:endParaRPr lang="en-US" dirty="0">
              <a:solidFill>
                <a:srgbClr val="FF0000"/>
              </a:solidFill>
              <a:ea typeface="Calibri"/>
              <a:cs typeface="Calibri"/>
            </a:endParaRPr>
          </a:p>
          <a:p>
            <a:r>
              <a:rPr lang="en-US" dirty="0">
                <a:solidFill>
                  <a:srgbClr val="36495F"/>
                </a:solidFill>
              </a:rPr>
              <a:t> </a:t>
            </a:r>
            <a:endParaRPr lang="en-US" dirty="0">
              <a:solidFill>
                <a:srgbClr val="444444"/>
              </a:solidFill>
              <a:ea typeface="Calibri"/>
              <a:cs typeface="Calibri"/>
            </a:endParaRPr>
          </a:p>
          <a:p>
            <a:r>
              <a:rPr lang="en-US" b="1" dirty="0"/>
              <a:t>Resource Packet Shipping and Handling costs: (as of March 2026)</a:t>
            </a:r>
            <a:endParaRPr lang="en-US" dirty="0">
              <a:solidFill>
                <a:srgbClr val="000000"/>
              </a:solidFill>
            </a:endParaRPr>
          </a:p>
          <a:p>
            <a:pPr marL="285750" indent="-285750">
              <a:buFont typeface="Arial,Sans-Serif"/>
              <a:buChar char="•"/>
            </a:pPr>
            <a:r>
              <a:rPr lang="en-US" dirty="0"/>
              <a:t>Single resource packet: $11.00</a:t>
            </a:r>
            <a:endParaRPr lang="en-US" dirty="0">
              <a:solidFill>
                <a:srgbClr val="000000"/>
              </a:solidFill>
            </a:endParaRPr>
          </a:p>
          <a:p>
            <a:pPr marL="285750" indent="-285750">
              <a:buFont typeface="Arial,Sans-Serif"/>
              <a:buChar char="•"/>
            </a:pPr>
            <a:r>
              <a:rPr lang="en-US" dirty="0"/>
              <a:t>Set of 6 resource packets: $14</a:t>
            </a:r>
            <a:endParaRPr lang="en-US" dirty="0">
              <a:solidFill>
                <a:srgbClr val="000000"/>
              </a:solidFill>
            </a:endParaRPr>
          </a:p>
          <a:p>
            <a:pPr marL="285750" indent="-285750">
              <a:buFont typeface="Arial,Sans-Serif"/>
              <a:buChar char="•"/>
            </a:pPr>
            <a:r>
              <a:rPr lang="en-US" dirty="0"/>
              <a:t>Set of 12 resource packets: $16.50</a:t>
            </a:r>
            <a:endParaRPr lang="en-US" dirty="0">
              <a:ea typeface="Calibri"/>
              <a:cs typeface="Calibri"/>
            </a:endParaRPr>
          </a:p>
          <a:p>
            <a:pPr marL="285750" indent="-285750">
              <a:buFont typeface="Arial,Sans-Serif"/>
              <a:buChar char="•"/>
            </a:pPr>
            <a:endParaRPr lang="en-US" dirty="0">
              <a:solidFill>
                <a:srgbClr val="000000"/>
              </a:solidFill>
            </a:endParaRPr>
          </a:p>
          <a:p>
            <a:pPr marL="0" indent="0">
              <a:buFont typeface="Arial"/>
              <a:buNone/>
            </a:pPr>
            <a:r>
              <a:rPr lang="en-US" b="1" dirty="0">
                <a:solidFill>
                  <a:srgbClr val="000000"/>
                </a:solidFill>
              </a:rPr>
              <a:t>Blister Pack ONLY Option:</a:t>
            </a:r>
            <a:endParaRPr lang="en-US" dirty="0">
              <a:solidFill>
                <a:srgbClr val="000000"/>
              </a:solidFill>
            </a:endParaRPr>
          </a:p>
          <a:p>
            <a:pPr marL="285750" indent="-285750">
              <a:buFont typeface="Arial,Sans-Serif"/>
              <a:buChar char="•"/>
            </a:pPr>
            <a:r>
              <a:rPr lang="en-US" dirty="0">
                <a:solidFill>
                  <a:srgbClr val="000000"/>
                </a:solidFill>
              </a:rPr>
              <a:t>6 Blister Packs: $12.50</a:t>
            </a:r>
            <a:endParaRPr lang="en-US" dirty="0">
              <a:solidFill>
                <a:srgbClr val="000000"/>
              </a:solidFill>
              <a:ea typeface="Calibri"/>
              <a:cs typeface="Calibri"/>
            </a:endParaRPr>
          </a:p>
          <a:p>
            <a:pPr marL="285750" indent="-285750">
              <a:buFont typeface="Arial,Sans-Serif"/>
              <a:buChar char="•"/>
            </a:pPr>
            <a:r>
              <a:rPr lang="en-US" dirty="0">
                <a:solidFill>
                  <a:srgbClr val="000000"/>
                </a:solidFill>
              </a:rPr>
              <a:t>12 Blister Packs: $13.50</a:t>
            </a:r>
            <a:endParaRPr lang="en-US" dirty="0"/>
          </a:p>
          <a:p>
            <a:r>
              <a:rPr lang="en-US" dirty="0">
                <a:solidFill>
                  <a:srgbClr val="36495F"/>
                </a:solidFill>
              </a:rPr>
              <a:t> </a:t>
            </a:r>
            <a:endParaRPr lang="en-US" dirty="0">
              <a:solidFill>
                <a:srgbClr val="444444"/>
              </a:solidFill>
              <a:ea typeface="Calibri"/>
              <a:cs typeface="Calibri"/>
            </a:endParaRPr>
          </a:p>
          <a:p>
            <a:r>
              <a:rPr lang="en-US" dirty="0"/>
              <a:t>Orders will be shipped only after payment is received. Payments will be accepted by Debit Card, Credit Card, or using PayPal.</a:t>
            </a:r>
          </a:p>
          <a:p>
            <a:r>
              <a:rPr lang="en-US" dirty="0">
                <a:solidFill>
                  <a:srgbClr val="36495F"/>
                </a:solidFill>
              </a:rPr>
              <a:t> </a:t>
            </a:r>
            <a:endParaRPr lang="en-US" dirty="0">
              <a:solidFill>
                <a:srgbClr val="444444"/>
              </a:solidFill>
              <a:ea typeface="Calibri"/>
              <a:cs typeface="Calibri"/>
            </a:endParaRPr>
          </a:p>
          <a:p>
            <a:r>
              <a:rPr lang="en-US" b="1" dirty="0"/>
              <a:t> </a:t>
            </a:r>
            <a:endParaRPr lang="en-US" dirty="0">
              <a:solidFill>
                <a:srgbClr val="444444"/>
              </a:solidFill>
              <a:ea typeface="Calibri"/>
              <a:cs typeface="Calibri"/>
            </a:endParaRPr>
          </a:p>
          <a:p>
            <a:r>
              <a:rPr lang="en-US" b="1" dirty="0"/>
              <a:t>Reminders about the Resource Packets:</a:t>
            </a:r>
            <a:endParaRPr lang="en-US" dirty="0">
              <a:solidFill>
                <a:srgbClr val="444444"/>
              </a:solidFill>
              <a:ea typeface="Calibri"/>
              <a:cs typeface="Calibri"/>
            </a:endParaRPr>
          </a:p>
          <a:p>
            <a:pPr marL="285750" indent="-285750">
              <a:buFont typeface="Arial,Sans-Serif"/>
              <a:buChar char="•"/>
            </a:pPr>
            <a:r>
              <a:rPr lang="en-US" dirty="0"/>
              <a:t>Unused packets can be transferred to a new student if the original student does not start the course.</a:t>
            </a:r>
            <a:endParaRPr lang="en-US" dirty="0">
              <a:solidFill>
                <a:srgbClr val="444444"/>
              </a:solidFill>
              <a:ea typeface="Calibri"/>
              <a:cs typeface="Calibri"/>
            </a:endParaRPr>
          </a:p>
          <a:p>
            <a:pPr marL="285750" indent="-285750">
              <a:buFont typeface="Arial,Sans-Serif"/>
              <a:buChar char="•"/>
            </a:pPr>
            <a:r>
              <a:rPr lang="en-US" dirty="0"/>
              <a:t>Providers may prefer to hold packets until the student officially begins the course, to account for those who enroll but ultimately do not start.</a:t>
            </a:r>
            <a:endParaRPr lang="en-US" dirty="0">
              <a:ea typeface="Calibri"/>
              <a:cs typeface="Calibri"/>
            </a:endParaRPr>
          </a:p>
        </p:txBody>
      </p:sp>
      <p:sp>
        <p:nvSpPr>
          <p:cNvPr id="4" name="Slide Number Placeholder 3">
            <a:extLst>
              <a:ext uri="{FF2B5EF4-FFF2-40B4-BE49-F238E27FC236}">
                <a16:creationId xmlns:a16="http://schemas.microsoft.com/office/drawing/2014/main" id="{14A1EC11-BEAE-E70A-EA19-EA29B00E312D}"/>
              </a:ext>
            </a:extLst>
          </p:cNvPr>
          <p:cNvSpPr>
            <a:spLocks noGrp="1"/>
          </p:cNvSpPr>
          <p:nvPr>
            <p:ph type="sldNum" sz="quarter" idx="5"/>
          </p:nvPr>
        </p:nvSpPr>
        <p:spPr/>
        <p:txBody>
          <a:bodyPr/>
          <a:lstStyle/>
          <a:p>
            <a:fld id="{C37D7554-D10C-4E29-B8E6-BB7111FA614F}" type="slidenum">
              <a:rPr lang="en-US" smtClean="0"/>
              <a:t>20</a:t>
            </a:fld>
            <a:endParaRPr lang="en-US"/>
          </a:p>
        </p:txBody>
      </p:sp>
    </p:spTree>
    <p:extLst>
      <p:ext uri="{BB962C8B-B14F-4D97-AF65-F5344CB8AC3E}">
        <p14:creationId xmlns:p14="http://schemas.microsoft.com/office/powerpoint/2010/main" val="92421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MAP Trainers now have the option to order at cost reusable, pre-assembled sets of supplies for medication administration practice session(s). The sets may be ordered at the URL listed on this slide.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Trainer Kit contains the following supplies:</a:t>
            </a:r>
            <a:endParaRPr lang="en-US" sz="1200" b="0" i="0" kern="1200" dirty="0">
              <a:solidFill>
                <a:schemeClr val="tx1"/>
              </a:solidFill>
              <a:effectLst/>
              <a:latin typeface="+mn-lt"/>
              <a:ea typeface="Calibri"/>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Medication Book binder with sleeve-protected pages  </a:t>
            </a:r>
            <a:endParaRPr lang="en-US" sz="1200" b="0" i="0" kern="1200" dirty="0">
              <a:solidFill>
                <a:schemeClr val="tx1"/>
              </a:solidFill>
              <a:effectLst/>
              <a:latin typeface="+mn-lt"/>
              <a:ea typeface="Calibri"/>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Count Book binder with sleeve-protected pages</a:t>
            </a:r>
            <a:endParaRPr lang="en-US" sz="1200" b="0" i="0" kern="1200" dirty="0">
              <a:solidFill>
                <a:schemeClr val="tx1"/>
              </a:solidFill>
              <a:effectLst/>
              <a:latin typeface="+mn-lt"/>
              <a:ea typeface="Calibri"/>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Mock </a:t>
            </a:r>
            <a:r>
              <a:rPr lang="en-US" dirty="0"/>
              <a:t>medications: pill</a:t>
            </a:r>
            <a:r>
              <a:rPr lang="en-US" sz="1200" b="0" i="0" kern="1200" dirty="0">
                <a:solidFill>
                  <a:schemeClr val="tx1"/>
                </a:solidFill>
                <a:effectLst/>
                <a:latin typeface="+mn-lt"/>
                <a:ea typeface="+mn-ea"/>
                <a:cs typeface="+mn-cs"/>
              </a:rPr>
              <a:t> bottle, labeled and filled with mock </a:t>
            </a:r>
            <a:r>
              <a:rPr lang="en-US" dirty="0"/>
              <a:t>medication; labeled liquid</a:t>
            </a:r>
            <a:r>
              <a:rPr lang="en-US" sz="1200" b="0" i="0" kern="1200" dirty="0">
                <a:solidFill>
                  <a:schemeClr val="tx1"/>
                </a:solidFill>
                <a:effectLst/>
                <a:latin typeface="+mn-lt"/>
                <a:ea typeface="+mn-ea"/>
                <a:cs typeface="+mn-cs"/>
              </a:rPr>
              <a:t> </a:t>
            </a:r>
            <a:r>
              <a:rPr lang="en-US" dirty="0"/>
              <a:t>bottles;</a:t>
            </a:r>
            <a:r>
              <a:rPr lang="en-US" sz="1200" b="0" i="0" kern="1200" dirty="0">
                <a:solidFill>
                  <a:schemeClr val="tx1"/>
                </a:solidFill>
                <a:effectLst/>
                <a:latin typeface="+mn-lt"/>
                <a:ea typeface="+mn-ea"/>
                <a:cs typeface="+mn-cs"/>
              </a:rPr>
              <a:t> </a:t>
            </a:r>
            <a:r>
              <a:rPr lang="en-US" dirty="0"/>
              <a:t>labeled countable</a:t>
            </a:r>
            <a:r>
              <a:rPr lang="en-US" sz="1200" b="0" i="0" kern="1200" dirty="0">
                <a:solidFill>
                  <a:schemeClr val="tx1"/>
                </a:solidFill>
                <a:effectLst/>
                <a:latin typeface="+mn-lt"/>
                <a:ea typeface="+mn-ea"/>
                <a:cs typeface="+mn-cs"/>
              </a:rPr>
              <a:t> controlled blister packs for each character</a:t>
            </a:r>
            <a:endParaRPr lang="en-US" sz="1200" b="0" i="0" kern="1200" dirty="0">
              <a:solidFill>
                <a:schemeClr val="tx1"/>
              </a:solidFill>
              <a:effectLst/>
              <a:latin typeface="+mn-lt"/>
              <a:ea typeface="Calibri" panose="020F0502020204030204"/>
              <a:cs typeface="Calibri" panose="020F0502020204030204"/>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Medication storage container</a:t>
            </a:r>
            <a:endParaRPr lang="en-US" sz="1200" b="0" i="0" kern="1200" dirty="0">
              <a:solidFill>
                <a:schemeClr val="tx1"/>
              </a:solidFill>
              <a:effectLst/>
              <a:latin typeface="+mn-lt"/>
              <a:ea typeface="Calibri"/>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Medication cups</a:t>
            </a:r>
            <a:endParaRPr lang="en-US" sz="1200" b="0" i="0" kern="1200" dirty="0">
              <a:solidFill>
                <a:schemeClr val="tx1"/>
              </a:solidFill>
              <a:effectLst/>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21</a:t>
            </a:fld>
            <a:endParaRPr lang="en-US"/>
          </a:p>
        </p:txBody>
      </p:sp>
    </p:spTree>
    <p:extLst>
      <p:ext uri="{BB962C8B-B14F-4D97-AF65-F5344CB8AC3E}">
        <p14:creationId xmlns:p14="http://schemas.microsoft.com/office/powerpoint/2010/main" val="2702197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8F9B4-EB2A-3C2A-AE77-14ECD3EAD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04B16-68CF-AF67-9329-9F8F82B7A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35446-1618-4286-8571-363D579DE59F}"/>
              </a:ext>
            </a:extLst>
          </p:cNvPr>
          <p:cNvSpPr>
            <a:spLocks noGrp="1"/>
          </p:cNvSpPr>
          <p:nvPr>
            <p:ph type="body" idx="1"/>
          </p:nvPr>
        </p:nvSpPr>
        <p:spPr/>
        <p:txBody>
          <a:bodyPr/>
          <a:lstStyle/>
          <a:p>
            <a:r>
              <a:rPr lang="en-US"/>
              <a:t>Now let’s review some MAP Updates.</a:t>
            </a:r>
          </a:p>
        </p:txBody>
      </p:sp>
      <p:sp>
        <p:nvSpPr>
          <p:cNvPr id="4" name="Slide Number Placeholder 3">
            <a:extLst>
              <a:ext uri="{FF2B5EF4-FFF2-40B4-BE49-F238E27FC236}">
                <a16:creationId xmlns:a16="http://schemas.microsoft.com/office/drawing/2014/main" id="{6A9BA168-1B71-B16D-7675-55D0F3A48780}"/>
              </a:ext>
            </a:extLst>
          </p:cNvPr>
          <p:cNvSpPr>
            <a:spLocks noGrp="1"/>
          </p:cNvSpPr>
          <p:nvPr>
            <p:ph type="sldNum" sz="quarter" idx="5"/>
          </p:nvPr>
        </p:nvSpPr>
        <p:spPr/>
        <p:txBody>
          <a:bodyPr/>
          <a:lstStyle/>
          <a:p>
            <a:fld id="{C37D7554-D10C-4E29-B8E6-BB7111FA614F}" type="slidenum">
              <a:rPr lang="en-US" smtClean="0"/>
              <a:t>22</a:t>
            </a:fld>
            <a:endParaRPr lang="en-US"/>
          </a:p>
        </p:txBody>
      </p:sp>
    </p:spTree>
    <p:extLst>
      <p:ext uri="{BB962C8B-B14F-4D97-AF65-F5344CB8AC3E}">
        <p14:creationId xmlns:p14="http://schemas.microsoft.com/office/powerpoint/2010/main" val="67092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Train-the-Trainer program has been revised. The updated program was opened on September 9</a:t>
            </a:r>
            <a:r>
              <a:rPr lang="en-US" baseline="30000" dirty="0"/>
              <a:t>th</a:t>
            </a:r>
            <a:r>
              <a:rPr lang="en-US" dirty="0"/>
              <a:t>, 2025. All existing, current MAP Trainers were moved to the new TTT program, and we encourage them to take some time to explore it.  New MAP Trainers will now be granted Contact Hours for completing TTT. Other changes include the removal of the Step 3 &amp; 4 webinars. The information in the webinars has been converted into course content to make it easier to reference after completing the program. In addition, Step 2, the RIA Course for MAP Trainer Candidates, now includes a requirement that the Transcription Assignment in Unit 6 be completed.</a:t>
            </a:r>
          </a:p>
        </p:txBody>
      </p:sp>
      <p:sp>
        <p:nvSpPr>
          <p:cNvPr id="4" name="Slide Number Placeholder 3"/>
          <p:cNvSpPr>
            <a:spLocks noGrp="1"/>
          </p:cNvSpPr>
          <p:nvPr>
            <p:ph type="sldNum" sz="quarter" idx="5"/>
          </p:nvPr>
        </p:nvSpPr>
        <p:spPr/>
        <p:txBody>
          <a:bodyPr/>
          <a:lstStyle/>
          <a:p>
            <a:fld id="{C37D7554-D10C-4E29-B8E6-BB7111FA614F}" type="slidenum">
              <a:rPr lang="en-US" smtClean="0"/>
              <a:t>23</a:t>
            </a:fld>
            <a:endParaRPr lang="en-US"/>
          </a:p>
        </p:txBody>
      </p:sp>
    </p:spTree>
    <p:extLst>
      <p:ext uri="{BB962C8B-B14F-4D97-AF65-F5344CB8AC3E}">
        <p14:creationId xmlns:p14="http://schemas.microsoft.com/office/powerpoint/2010/main" val="131417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276D-A36C-370A-7654-ABF498187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2D1FA-880C-F5DF-F8C2-7C3125CA9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1871F-B63D-EB62-0979-DAA03E7A84CF}"/>
              </a:ext>
            </a:extLst>
          </p:cNvPr>
          <p:cNvSpPr>
            <a:spLocks noGrp="1"/>
          </p:cNvSpPr>
          <p:nvPr>
            <p:ph type="body" idx="1"/>
          </p:nvPr>
        </p:nvSpPr>
        <p:spPr/>
        <p:txBody>
          <a:bodyPr/>
          <a:lstStyle/>
          <a:p>
            <a:r>
              <a:rPr lang="en-US"/>
              <a:t>Now let’s discuss some feedback from the testing vendor, D&amp;S.</a:t>
            </a:r>
          </a:p>
        </p:txBody>
      </p:sp>
      <p:sp>
        <p:nvSpPr>
          <p:cNvPr id="4" name="Slide Number Placeholder 3">
            <a:extLst>
              <a:ext uri="{FF2B5EF4-FFF2-40B4-BE49-F238E27FC236}">
                <a16:creationId xmlns:a16="http://schemas.microsoft.com/office/drawing/2014/main" id="{F1A118BB-B516-B5C8-2916-FC0D266EDBF0}"/>
              </a:ext>
            </a:extLst>
          </p:cNvPr>
          <p:cNvSpPr>
            <a:spLocks noGrp="1"/>
          </p:cNvSpPr>
          <p:nvPr>
            <p:ph type="sldNum" sz="quarter" idx="5"/>
          </p:nvPr>
        </p:nvSpPr>
        <p:spPr/>
        <p:txBody>
          <a:bodyPr/>
          <a:lstStyle/>
          <a:p>
            <a:fld id="{C37D7554-D10C-4E29-B8E6-BB7111FA614F}" type="slidenum">
              <a:rPr lang="en-US" smtClean="0"/>
              <a:t>24</a:t>
            </a:fld>
            <a:endParaRPr lang="en-US"/>
          </a:p>
        </p:txBody>
      </p:sp>
    </p:spTree>
    <p:extLst>
      <p:ext uri="{BB962C8B-B14F-4D97-AF65-F5344CB8AC3E}">
        <p14:creationId xmlns:p14="http://schemas.microsoft.com/office/powerpoint/2010/main" val="4223457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48F5-FC64-30EC-F466-7B34D3E71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E06FE-56A9-F9D1-9FF5-6256575DF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A6838-369F-65B0-0E8E-FFE09CFDB4B2}"/>
              </a:ext>
            </a:extLst>
          </p:cNvPr>
          <p:cNvSpPr>
            <a:spLocks noGrp="1"/>
          </p:cNvSpPr>
          <p:nvPr>
            <p:ph type="body" idx="1"/>
          </p:nvPr>
        </p:nvSpPr>
        <p:spPr/>
        <p:txBody>
          <a:bodyPr/>
          <a:lstStyle/>
          <a:p>
            <a:pPr lvl="1"/>
            <a:r>
              <a:rPr lang="en-US">
                <a:ea typeface="Calibri"/>
                <a:cs typeface="Calibri"/>
              </a:rPr>
              <a:t>As a reminder from D&amp;S, on-site proctors should </a:t>
            </a:r>
            <a:r>
              <a:rPr lang="en-US" u="sng">
                <a:ea typeface="Calibri"/>
                <a:cs typeface="Calibri"/>
              </a:rPr>
              <a:t>not</a:t>
            </a:r>
            <a:r>
              <a:rPr lang="en-US">
                <a:ea typeface="Calibri"/>
                <a:cs typeface="Calibri"/>
              </a:rPr>
              <a:t> remain in the room during the test event unless they need to assist with or hold the camera. Having the on-site proctor in the room is often a distraction and their presence is not necessary.   </a:t>
            </a:r>
          </a:p>
        </p:txBody>
      </p:sp>
      <p:sp>
        <p:nvSpPr>
          <p:cNvPr id="4" name="Slide Number Placeholder 3">
            <a:extLst>
              <a:ext uri="{FF2B5EF4-FFF2-40B4-BE49-F238E27FC236}">
                <a16:creationId xmlns:a16="http://schemas.microsoft.com/office/drawing/2014/main" id="{420DD109-6437-6F57-199B-325F5AE22FF5}"/>
              </a:ext>
            </a:extLst>
          </p:cNvPr>
          <p:cNvSpPr>
            <a:spLocks noGrp="1"/>
          </p:cNvSpPr>
          <p:nvPr>
            <p:ph type="sldNum" sz="quarter" idx="5"/>
          </p:nvPr>
        </p:nvSpPr>
        <p:spPr/>
        <p:txBody>
          <a:bodyPr/>
          <a:lstStyle/>
          <a:p>
            <a:fld id="{C37D7554-D10C-4E29-B8E6-BB7111FA614F}" type="slidenum">
              <a:rPr lang="en-US" smtClean="0"/>
              <a:t>25</a:t>
            </a:fld>
            <a:endParaRPr lang="en-US"/>
          </a:p>
        </p:txBody>
      </p:sp>
    </p:spTree>
    <p:extLst>
      <p:ext uri="{BB962C8B-B14F-4D97-AF65-F5344CB8AC3E}">
        <p14:creationId xmlns:p14="http://schemas.microsoft.com/office/powerpoint/2010/main" val="2984244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5591-7592-05D5-0CC1-808C5D406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491DD-0AEC-8116-81F6-095046B96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354DB-2E92-198E-7251-74A1C44E3CE6}"/>
              </a:ext>
            </a:extLst>
          </p:cNvPr>
          <p:cNvSpPr>
            <a:spLocks noGrp="1"/>
          </p:cNvSpPr>
          <p:nvPr>
            <p:ph type="body" idx="1"/>
          </p:nvPr>
        </p:nvSpPr>
        <p:spPr/>
        <p:txBody>
          <a:bodyPr/>
          <a:lstStyle/>
          <a:p>
            <a:pPr>
              <a:defRPr/>
            </a:pPr>
            <a:r>
              <a:rPr lang="en-US"/>
              <a:t>Remedial training can only be offered by the MAP Trainer of Record, for example, the MAP Trainer who conducted the training program. </a:t>
            </a:r>
            <a:r>
              <a:rPr lang="en-US">
                <a:ea typeface="Calibri"/>
                <a:cs typeface="Calibri"/>
              </a:rPr>
              <a:t>Independent MAP trainers </a:t>
            </a:r>
            <a:r>
              <a:rPr lang="en-US"/>
              <a:t>cannot adopt a student and provide remedial MAP training for any person for whom they are not the trainer of record.</a:t>
            </a:r>
            <a:r>
              <a:rPr lang="en-US">
                <a:ea typeface="Calibri"/>
                <a:cs typeface="Calibri"/>
              </a:rPr>
              <a:t> </a:t>
            </a:r>
            <a:endParaRPr lang="en-US">
              <a:highlight>
                <a:srgbClr val="FFFF00"/>
              </a:highlight>
              <a:ea typeface="Calibri"/>
              <a:cs typeface="Calibri"/>
            </a:endParaRPr>
          </a:p>
          <a:p>
            <a:pPr>
              <a:defRPr/>
            </a:pPr>
            <a:endParaRPr lang="en-US">
              <a:highlight>
                <a:srgbClr val="FFFF00"/>
              </a:highlight>
              <a:ea typeface="Calibri"/>
              <a:cs typeface="Calibri"/>
            </a:endParaRPr>
          </a:p>
          <a:p>
            <a:pPr>
              <a:defRPr/>
            </a:pPr>
            <a:endParaRPr lang="en-US" b="1">
              <a:highlight>
                <a:srgbClr val="FFFF00"/>
              </a:highlight>
              <a:ea typeface="Calibri"/>
              <a:cs typeface="Calibri"/>
            </a:endParaRPr>
          </a:p>
          <a:p>
            <a:endParaRPr lang="en-US">
              <a:highlight>
                <a:srgbClr val="FFFF00"/>
              </a:highlight>
              <a:ea typeface="Calibri"/>
              <a:cs typeface="Calibri"/>
            </a:endParaRPr>
          </a:p>
        </p:txBody>
      </p:sp>
      <p:sp>
        <p:nvSpPr>
          <p:cNvPr id="4" name="Slide Number Placeholder 3">
            <a:extLst>
              <a:ext uri="{FF2B5EF4-FFF2-40B4-BE49-F238E27FC236}">
                <a16:creationId xmlns:a16="http://schemas.microsoft.com/office/drawing/2014/main" id="{E7B1BECF-3C43-8DE4-05C2-38BE296551C4}"/>
              </a:ext>
            </a:extLst>
          </p:cNvPr>
          <p:cNvSpPr>
            <a:spLocks noGrp="1"/>
          </p:cNvSpPr>
          <p:nvPr>
            <p:ph type="sldNum" sz="quarter" idx="5"/>
          </p:nvPr>
        </p:nvSpPr>
        <p:spPr/>
        <p:txBody>
          <a:bodyPr/>
          <a:lstStyle/>
          <a:p>
            <a:fld id="{C37D7554-D10C-4E29-B8E6-BB7111FA614F}" type="slidenum">
              <a:rPr lang="en-US" smtClean="0"/>
              <a:t>26</a:t>
            </a:fld>
            <a:endParaRPr lang="en-US"/>
          </a:p>
        </p:txBody>
      </p:sp>
    </p:spTree>
    <p:extLst>
      <p:ext uri="{BB962C8B-B14F-4D97-AF65-F5344CB8AC3E}">
        <p14:creationId xmlns:p14="http://schemas.microsoft.com/office/powerpoint/2010/main" val="2230660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Policy 05-4 states that recertification trainings must include, but are not limited to, a review of the Medication Administration Process; Chain of Custody requirements, including medication ordering and receiving procedures; Countable Controlled Substances (Count Book) documentation; the count procedure for Countable Controlled Substances; and medication security practices. Recertification training must also review proper medication administration documentation, including accurate and timely completion of MARs; medication release documents such as Transfer Forms and Leave of Absence (LOA) Forms; medication disposal procedures and required documentation; identification and reporting of medication occurrences; and the requirements for contacting a MAP Consultant when necessary to ensure compliance, safety, and adherence to MAP Policy.</a:t>
            </a:r>
          </a:p>
        </p:txBody>
      </p:sp>
      <p:sp>
        <p:nvSpPr>
          <p:cNvPr id="4" name="Slide Number Placeholder 3"/>
          <p:cNvSpPr>
            <a:spLocks noGrp="1"/>
          </p:cNvSpPr>
          <p:nvPr>
            <p:ph type="sldNum" sz="quarter" idx="5"/>
          </p:nvPr>
        </p:nvSpPr>
        <p:spPr/>
        <p:txBody>
          <a:bodyPr/>
          <a:lstStyle/>
          <a:p>
            <a:fld id="{C37D7554-D10C-4E29-B8E6-BB7111FA614F}" type="slidenum">
              <a:rPr lang="en-US" smtClean="0"/>
              <a:t>27</a:t>
            </a:fld>
            <a:endParaRPr lang="en-US"/>
          </a:p>
        </p:txBody>
      </p:sp>
    </p:spTree>
    <p:extLst>
      <p:ext uri="{BB962C8B-B14F-4D97-AF65-F5344CB8AC3E}">
        <p14:creationId xmlns:p14="http://schemas.microsoft.com/office/powerpoint/2010/main" val="3785173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15DE-9F2C-232E-FF15-4EA0EF2F8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1667B-3FA0-FA8C-092C-38551AD27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438F2-FD00-77FB-D760-4CB1D5C16D4F}"/>
              </a:ext>
            </a:extLst>
          </p:cNvPr>
          <p:cNvSpPr>
            <a:spLocks noGrp="1"/>
          </p:cNvSpPr>
          <p:nvPr>
            <p:ph type="body" idx="1"/>
          </p:nvPr>
        </p:nvSpPr>
        <p:spPr/>
        <p:txBody>
          <a:bodyPr/>
          <a:lstStyle/>
          <a:p>
            <a:r>
              <a:rPr lang="en-US">
                <a:ea typeface="Calibri"/>
                <a:cs typeface="Calibri"/>
              </a:rPr>
              <a:t>The next few slides will talk about In-house Recertifications....</a:t>
            </a:r>
          </a:p>
        </p:txBody>
      </p:sp>
      <p:sp>
        <p:nvSpPr>
          <p:cNvPr id="4" name="Slide Number Placeholder 3">
            <a:extLst>
              <a:ext uri="{FF2B5EF4-FFF2-40B4-BE49-F238E27FC236}">
                <a16:creationId xmlns:a16="http://schemas.microsoft.com/office/drawing/2014/main" id="{90CCC62D-EA8C-BEDE-D561-6B6CF872EC5F}"/>
              </a:ext>
            </a:extLst>
          </p:cNvPr>
          <p:cNvSpPr>
            <a:spLocks noGrp="1"/>
          </p:cNvSpPr>
          <p:nvPr>
            <p:ph type="sldNum" sz="quarter" idx="5"/>
          </p:nvPr>
        </p:nvSpPr>
        <p:spPr/>
        <p:txBody>
          <a:bodyPr/>
          <a:lstStyle/>
          <a:p>
            <a:fld id="{C37D7554-D10C-4E29-B8E6-BB7111FA614F}" type="slidenum">
              <a:rPr lang="en-US" smtClean="0"/>
              <a:t>28</a:t>
            </a:fld>
            <a:endParaRPr lang="en-US"/>
          </a:p>
        </p:txBody>
      </p:sp>
    </p:spTree>
    <p:extLst>
      <p:ext uri="{BB962C8B-B14F-4D97-AF65-F5344CB8AC3E}">
        <p14:creationId xmlns:p14="http://schemas.microsoft.com/office/powerpoint/2010/main" val="3002257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08748-0C61-229A-79BD-58342E1EF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AEFF1-02DE-8048-2163-02D3BFCA7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BB525-FE1F-75FA-CEF3-298021A0D9ED}"/>
              </a:ext>
            </a:extLst>
          </p:cNvPr>
          <p:cNvSpPr>
            <a:spLocks noGrp="1"/>
          </p:cNvSpPr>
          <p:nvPr>
            <p:ph type="body" idx="1"/>
          </p:nvPr>
        </p:nvSpPr>
        <p:spPr/>
        <p:txBody>
          <a:bodyPr/>
          <a:lstStyle/>
          <a:p>
            <a:r>
              <a:rPr lang="en-US" dirty="0">
                <a:ea typeface="Calibri"/>
                <a:cs typeface="Calibri"/>
              </a:rPr>
              <a:t>According to MAP Policy 05-5.2, MAP Recertification Process Through the Service Provider, the Approved MAP Trainer must enter each Recertification Evaluation attempt in TMU immediately following each evaluation. If the staff fails an attempt, staff may not administer medication and may not perform any medication-related tasks, even if their current MAP Certification document has not expired.  </a:t>
            </a:r>
          </a:p>
        </p:txBody>
      </p:sp>
      <p:sp>
        <p:nvSpPr>
          <p:cNvPr id="4" name="Slide Number Placeholder 3">
            <a:extLst>
              <a:ext uri="{FF2B5EF4-FFF2-40B4-BE49-F238E27FC236}">
                <a16:creationId xmlns:a16="http://schemas.microsoft.com/office/drawing/2014/main" id="{7E18D8CD-9147-EB13-FC80-4DDEB4506883}"/>
              </a:ext>
            </a:extLst>
          </p:cNvPr>
          <p:cNvSpPr>
            <a:spLocks noGrp="1"/>
          </p:cNvSpPr>
          <p:nvPr>
            <p:ph type="sldNum" sz="quarter" idx="5"/>
          </p:nvPr>
        </p:nvSpPr>
        <p:spPr/>
        <p:txBody>
          <a:bodyPr/>
          <a:lstStyle/>
          <a:p>
            <a:fld id="{C37D7554-D10C-4E29-B8E6-BB7111FA614F}" type="slidenum">
              <a:rPr lang="en-US" smtClean="0"/>
              <a:t>29</a:t>
            </a:fld>
            <a:endParaRPr lang="en-US"/>
          </a:p>
        </p:txBody>
      </p:sp>
    </p:spTree>
    <p:extLst>
      <p:ext uri="{BB962C8B-B14F-4D97-AF65-F5344CB8AC3E}">
        <p14:creationId xmlns:p14="http://schemas.microsoft.com/office/powerpoint/2010/main" val="167715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agenda for this webinar includes What’s New, MAP Updates, D&amp;S, and Reminders.</a:t>
            </a: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a:p>
        </p:txBody>
      </p:sp>
    </p:spTree>
    <p:extLst>
      <p:ext uri="{BB962C8B-B14F-4D97-AF65-F5344CB8AC3E}">
        <p14:creationId xmlns:p14="http://schemas.microsoft.com/office/powerpoint/2010/main" val="2705734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D26B2-01DE-8DB6-C4BE-41C49CE50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FC57C-BC49-88D8-237F-DF115B701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E2CE8-821E-E640-99A4-48FBD69DE005}"/>
              </a:ext>
            </a:extLst>
          </p:cNvPr>
          <p:cNvSpPr>
            <a:spLocks noGrp="1"/>
          </p:cNvSpPr>
          <p:nvPr>
            <p:ph type="body" idx="1"/>
          </p:nvPr>
        </p:nvSpPr>
        <p:spPr/>
        <p:txBody>
          <a:bodyPr/>
          <a:lstStyle/>
          <a:p>
            <a:r>
              <a:rPr lang="en-US" dirty="0"/>
              <a:t>The completed and signed MAP Recertification Competency Evaluation Form is forwarded by the Approved MAP Trainer to the Service Provider designated supervisory staff. For those staff deemed "eligible" by the Approved MAP Trainer, the designated MAP Site Supervisor must determine whether the staff is "Recommended" or "Not Recommended" for Recertification. The MAP Site Supervisor has knowledge of the staff's medication administration history, including medication occurrences, if any. They use that information to determine if the staff should be recommended for recertification and will indicate on the form, sign and return to the MAP Trainer. The Approved MAP Trainer must include the full name of the designated MAP Site Supervisor in the candidate’s record in TMU. The MAP trainer is not the MAP Site Supervisor and must not be documented as one in TMU. If the designated MAP Site Supervisor determines that the staff is “Not Recommended” for recertification, MAP Policy requires that a copy of the MAP Recertification Competency Evaluation Form must be forwarded to the applicable MAP Coordinator for review. </a:t>
            </a:r>
          </a:p>
        </p:txBody>
      </p:sp>
      <p:sp>
        <p:nvSpPr>
          <p:cNvPr id="4" name="Slide Number Placeholder 3">
            <a:extLst>
              <a:ext uri="{FF2B5EF4-FFF2-40B4-BE49-F238E27FC236}">
                <a16:creationId xmlns:a16="http://schemas.microsoft.com/office/drawing/2014/main" id="{540F2D09-5561-7E73-3AA1-03B0CCBC1473}"/>
              </a:ext>
            </a:extLst>
          </p:cNvPr>
          <p:cNvSpPr>
            <a:spLocks noGrp="1"/>
          </p:cNvSpPr>
          <p:nvPr>
            <p:ph type="sldNum" sz="quarter" idx="5"/>
          </p:nvPr>
        </p:nvSpPr>
        <p:spPr/>
        <p:txBody>
          <a:bodyPr/>
          <a:lstStyle/>
          <a:p>
            <a:fld id="{C37D7554-D10C-4E29-B8E6-BB7111FA614F}" type="slidenum">
              <a:rPr lang="en-US" smtClean="0"/>
              <a:t>30</a:t>
            </a:fld>
            <a:endParaRPr lang="en-US"/>
          </a:p>
        </p:txBody>
      </p:sp>
    </p:spTree>
    <p:extLst>
      <p:ext uri="{BB962C8B-B14F-4D97-AF65-F5344CB8AC3E}">
        <p14:creationId xmlns:p14="http://schemas.microsoft.com/office/powerpoint/2010/main" val="295047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F6F85-E9D6-AAD4-2164-151BEBBC6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34B68-8B18-B1F1-595B-FEEAAE98D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51A10-5B62-0AC8-FDD2-4ACF932CB21A}"/>
              </a:ext>
            </a:extLst>
          </p:cNvPr>
          <p:cNvSpPr>
            <a:spLocks noGrp="1"/>
          </p:cNvSpPr>
          <p:nvPr>
            <p:ph type="body" idx="1"/>
          </p:nvPr>
        </p:nvSpPr>
        <p:spPr/>
        <p:txBody>
          <a:bodyPr/>
          <a:lstStyle/>
          <a:p>
            <a:r>
              <a:rPr lang="en-US" dirty="0"/>
              <a:t>As previously mentioned, if MAP Certified staff are employed by a staffing agency, they must recertify through the testing vendor, D&amp;S.</a:t>
            </a:r>
            <a:r>
              <a:rPr lang="en-US" dirty="0">
                <a:ea typeface="Calibri"/>
                <a:cs typeface="Calibri"/>
              </a:rPr>
              <a:t> The MAP Certified staff will be required to contact an Approved Independent MAP Trainer to provide the MAP Refresher Training, provide the testing materials, and to act as the onsite proctor for the skill portion of Recertification Testing through D&amp;S. </a:t>
            </a: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A226CF95-D7A9-1339-33C2-69A2111B0930}"/>
              </a:ext>
            </a:extLst>
          </p:cNvPr>
          <p:cNvSpPr>
            <a:spLocks noGrp="1"/>
          </p:cNvSpPr>
          <p:nvPr>
            <p:ph type="sldNum" sz="quarter" idx="5"/>
          </p:nvPr>
        </p:nvSpPr>
        <p:spPr/>
        <p:txBody>
          <a:bodyPr/>
          <a:lstStyle/>
          <a:p>
            <a:fld id="{C37D7554-D10C-4E29-B8E6-BB7111FA614F}" type="slidenum">
              <a:rPr lang="en-US" smtClean="0"/>
              <a:t>31</a:t>
            </a:fld>
            <a:endParaRPr lang="en-US"/>
          </a:p>
        </p:txBody>
      </p:sp>
    </p:spTree>
    <p:extLst>
      <p:ext uri="{BB962C8B-B14F-4D97-AF65-F5344CB8AC3E}">
        <p14:creationId xmlns:p14="http://schemas.microsoft.com/office/powerpoint/2010/main" val="198172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Danielle Parvez, DCF MAP Coordinator. Finally, let’s review some important reminders.</a:t>
            </a:r>
            <a:endParaRPr lang="en-US" dirty="0">
              <a:ea typeface="Calibri"/>
              <a:cs typeface="Calibri"/>
            </a:endParaRPr>
          </a:p>
          <a:p>
            <a:r>
              <a:rPr lang="en-US" dirty="0">
                <a:highlight>
                  <a:srgbClr val="FFFF00"/>
                </a:highlight>
                <a:ea typeface="Calibri"/>
                <a:cs typeface="Calibri"/>
              </a:rPr>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32</a:t>
            </a:fld>
            <a:endParaRPr lang="en-US"/>
          </a:p>
        </p:txBody>
      </p:sp>
    </p:spTree>
    <p:extLst>
      <p:ext uri="{BB962C8B-B14F-4D97-AF65-F5344CB8AC3E}">
        <p14:creationId xmlns:p14="http://schemas.microsoft.com/office/powerpoint/2010/main" val="1955127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Providers and Trainers must ensure that documentation of required trainings, including general, individual and equipment specific required competencies, are complete and accessible on site for review.  </a:t>
            </a:r>
          </a:p>
          <a:p>
            <a:r>
              <a:rPr lang="en-US" dirty="0"/>
              <a:t>Complete documentation must include the name and contact information of the Trainer, the date of the training, the names of the staff who were trained, and a complete set of training materials used to train staff. </a:t>
            </a:r>
            <a:endParaRPr lang="en-US" dirty="0">
              <a:highlight>
                <a:srgbClr val="FFFF00"/>
              </a:highlight>
            </a:endParaRPr>
          </a:p>
          <a:p>
            <a:endParaRPr lang="en-US" dirty="0">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33</a:t>
            </a:fld>
            <a:endParaRPr lang="en-US"/>
          </a:p>
        </p:txBody>
      </p:sp>
    </p:spTree>
    <p:extLst>
      <p:ext uri="{BB962C8B-B14F-4D97-AF65-F5344CB8AC3E}">
        <p14:creationId xmlns:p14="http://schemas.microsoft.com/office/powerpoint/2010/main" val="2943819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updated version of </a:t>
            </a:r>
            <a:r>
              <a:rPr lang="en-US" i="1" dirty="0"/>
              <a:t>Responsibilities in Action</a:t>
            </a:r>
            <a:r>
              <a:rPr lang="en-US" i="0" dirty="0"/>
              <a:t> is available for download on mapmass.com</a:t>
            </a:r>
            <a:r>
              <a:rPr lang="en-US" dirty="0"/>
              <a:t>,</a:t>
            </a:r>
            <a:r>
              <a:rPr lang="en-US" i="0" dirty="0"/>
              <a:t> and </a:t>
            </a:r>
            <a:r>
              <a:rPr lang="en-US" dirty="0"/>
              <a:t>is</a:t>
            </a:r>
            <a:r>
              <a:rPr lang="en-US" i="0" dirty="0"/>
              <a:t> available for purchase through </a:t>
            </a:r>
            <a:r>
              <a:rPr lang="en-US" dirty="0"/>
              <a:t>Amazon. A hard copy is not required to complete the course, although a hard copy may be preferred by some students for practicing the exercises and making notes.</a:t>
            </a:r>
            <a:endParaRPr lang="en-US" dirty="0">
              <a:ea typeface="Calibri"/>
              <a:cs typeface="Calibri"/>
            </a:endParaRPr>
          </a:p>
          <a:p>
            <a:endParaRPr lang="en-US" dirty="0">
              <a:highlight>
                <a:srgbClr val="FFFF00"/>
              </a:highlight>
            </a:endParaRPr>
          </a:p>
          <a:p>
            <a:endParaRPr lang="en-US" dirty="0">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34</a:t>
            </a:fld>
            <a:endParaRPr lang="en-US"/>
          </a:p>
        </p:txBody>
      </p:sp>
    </p:spTree>
    <p:extLst>
      <p:ext uri="{BB962C8B-B14F-4D97-AF65-F5344CB8AC3E}">
        <p14:creationId xmlns:p14="http://schemas.microsoft.com/office/powerpoint/2010/main" val="3751583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B65DF-D369-A01D-4586-3AEA86E92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FD617-971A-5424-87AC-9F9A40D7F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F6368-2DB4-9FAC-BEC0-92A907ED2510}"/>
              </a:ext>
            </a:extLst>
          </p:cNvPr>
          <p:cNvSpPr>
            <a:spLocks noGrp="1"/>
          </p:cNvSpPr>
          <p:nvPr>
            <p:ph type="body" idx="1"/>
          </p:nvPr>
        </p:nvSpPr>
        <p:spPr/>
        <p:txBody>
          <a:bodyPr/>
          <a:lstStyle/>
          <a:p>
            <a:pPr marL="0" indent="0">
              <a:buNone/>
            </a:pPr>
            <a:r>
              <a:rPr lang="en-US" dirty="0"/>
              <a:t>The MAP Registered site may elect to maintain an ‘electronic  version’ of the required reference materials such as the MAP Policy Manual and MAP training curriculum. If programs use electronic versions of their reference materials, they must ensure the following:</a:t>
            </a:r>
            <a:endParaRPr lang="en-US" dirty="0">
              <a:ea typeface="Calibri"/>
              <a:cs typeface="Calibri"/>
            </a:endParaRPr>
          </a:p>
          <a:p>
            <a:r>
              <a:rPr lang="en-US" dirty="0"/>
              <a:t>	a) The electronic versions are readily available to all Certified/licensed staff at the MAP Registered site, twenty-four hours a day, seven days a week</a:t>
            </a:r>
            <a:endParaRPr lang="en-US" dirty="0">
              <a:ea typeface="Calibri"/>
              <a:cs typeface="Calibri"/>
            </a:endParaRPr>
          </a:p>
          <a:p>
            <a:r>
              <a:rPr lang="en-US" dirty="0"/>
              <a:t>	b) Electronically filed required reference materials must be readily accessible and available for oversight by State Agencies</a:t>
            </a:r>
            <a:endParaRPr lang="en-US" dirty="0">
              <a:ea typeface="Calibri"/>
              <a:cs typeface="Calibri"/>
            </a:endParaRPr>
          </a:p>
          <a:p>
            <a:r>
              <a:rPr lang="en-US" dirty="0"/>
              <a:t>	c) All electronically filed reference materials are the most current and latest versions</a:t>
            </a:r>
            <a:endParaRPr lang="en-US" dirty="0">
              <a:ea typeface="Calibri"/>
              <a:cs typeface="Calibri"/>
            </a:endParaRPr>
          </a:p>
          <a:p>
            <a:r>
              <a:rPr lang="en-US" dirty="0"/>
              <a:t>	d) All Certified and licensed staff have been trained to access the electronic or online reference materials and documentation of this training is maintained at the MAP Registered site</a:t>
            </a:r>
            <a:endParaRPr lang="en-US" dirty="0">
              <a:ea typeface="Calibri"/>
              <a:cs typeface="Calibri"/>
            </a:endParaRPr>
          </a:p>
          <a:p>
            <a:r>
              <a:rPr lang="en-US" dirty="0"/>
              <a:t>	e) There is a contingency plan in place in the event that the MAP Registered site’s computer or internet service is not functioning</a:t>
            </a:r>
            <a:endParaRPr lang="en-US" dirty="0">
              <a:ea typeface="Calibri"/>
              <a:cs typeface="Calibri"/>
            </a:endParaRPr>
          </a:p>
          <a:p>
            <a:endParaRPr lang="en-US" dirty="0"/>
          </a:p>
          <a:p>
            <a:r>
              <a:rPr lang="en-US" dirty="0"/>
              <a:t>Please refer to MAP Policy 14-4 for additional information.</a:t>
            </a:r>
            <a:endParaRPr lang="en-US" dirty="0">
              <a:ea typeface="Calibri"/>
              <a:cs typeface="Calibri"/>
            </a:endParaRPr>
          </a:p>
        </p:txBody>
      </p:sp>
      <p:sp>
        <p:nvSpPr>
          <p:cNvPr id="4" name="Slide Number Placeholder 3">
            <a:extLst>
              <a:ext uri="{FF2B5EF4-FFF2-40B4-BE49-F238E27FC236}">
                <a16:creationId xmlns:a16="http://schemas.microsoft.com/office/drawing/2014/main" id="{56181C76-5374-6DFD-B563-16F7B363A8D9}"/>
              </a:ext>
            </a:extLst>
          </p:cNvPr>
          <p:cNvSpPr>
            <a:spLocks noGrp="1"/>
          </p:cNvSpPr>
          <p:nvPr>
            <p:ph type="sldNum" sz="quarter" idx="5"/>
          </p:nvPr>
        </p:nvSpPr>
        <p:spPr/>
        <p:txBody>
          <a:bodyPr/>
          <a:lstStyle/>
          <a:p>
            <a:fld id="{C37D7554-D10C-4E29-B8E6-BB7111FA614F}" type="slidenum">
              <a:rPr lang="en-US" smtClean="0"/>
              <a:t>35</a:t>
            </a:fld>
            <a:endParaRPr lang="en-US"/>
          </a:p>
        </p:txBody>
      </p:sp>
    </p:spTree>
    <p:extLst>
      <p:ext uri="{BB962C8B-B14F-4D97-AF65-F5344CB8AC3E}">
        <p14:creationId xmlns:p14="http://schemas.microsoft.com/office/powerpoint/2010/main" val="217916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Policy 11-3 addresses the Service Provider Transcription of Medication Management (TMM) System. One of the requirements of the Policy is that the Service Providers must have a Provider Specific TMM System Policy. </a:t>
            </a:r>
          </a:p>
          <a:p>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36</a:t>
            </a:fld>
            <a:endParaRPr lang="en-US"/>
          </a:p>
        </p:txBody>
      </p:sp>
    </p:spTree>
    <p:extLst>
      <p:ext uri="{BB962C8B-B14F-4D97-AF65-F5344CB8AC3E}">
        <p14:creationId xmlns:p14="http://schemas.microsoft.com/office/powerpoint/2010/main" val="3610449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6D9D7-AFF9-07D5-7AD0-8010FB6F2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8556B-2362-6D2F-0B78-A335E7947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01FB1-432F-1961-B464-6C833192C85A}"/>
              </a:ext>
            </a:extLst>
          </p:cNvPr>
          <p:cNvSpPr>
            <a:spLocks noGrp="1"/>
          </p:cNvSpPr>
          <p:nvPr>
            <p:ph type="body" idx="1"/>
          </p:nvPr>
        </p:nvSpPr>
        <p:spPr/>
        <p:txBody>
          <a:bodyPr/>
          <a:lstStyle/>
          <a:p>
            <a:r>
              <a:rPr lang="en-US" dirty="0"/>
              <a:t>The Service Provider TMM Policy must include:</a:t>
            </a:r>
            <a:endParaRPr lang="en-US" dirty="0">
              <a:ea typeface="Calibri"/>
              <a:cs typeface="Calibri"/>
            </a:endParaRPr>
          </a:p>
          <a:p>
            <a:pPr marL="228600" indent="-228600">
              <a:buAutoNum type="alphaLcParenR"/>
            </a:pPr>
            <a:r>
              <a:rPr lang="en-US" dirty="0"/>
              <a:t>A procedure for ensuring all Certified staff responsible for the Transcription of HCP Orders. Posting and Verifying, and completing Accuracy Checks are appropriately trained. </a:t>
            </a:r>
            <a:endParaRPr lang="en-US" dirty="0">
              <a:ea typeface="Calibri"/>
              <a:cs typeface="Calibri"/>
            </a:endParaRPr>
          </a:p>
          <a:p>
            <a:pPr marL="228600" indent="-228600">
              <a:buAutoNum type="alphaLcParenR"/>
            </a:pPr>
            <a:r>
              <a:rPr lang="en-US" dirty="0"/>
              <a:t>The procedure that Certified staff should follow when HCP Orders are obtained, when posting and verifying orders or when completing accuracy checks. </a:t>
            </a:r>
            <a:endParaRPr lang="en-US" dirty="0">
              <a:ea typeface="Calibri"/>
              <a:cs typeface="Calibri"/>
            </a:endParaRPr>
          </a:p>
          <a:p>
            <a:pPr marL="228600" indent="-228600">
              <a:buAutoNum type="alphaLcParenR"/>
            </a:pPr>
            <a:r>
              <a:rPr lang="en-US" dirty="0">
                <a:ea typeface="Calibri"/>
                <a:cs typeface="Calibri"/>
              </a:rPr>
              <a:t>The Process for documenting and communicating changes in HCP orders and                           </a:t>
            </a:r>
          </a:p>
          <a:p>
            <a:pPr marL="228600" indent="-228600">
              <a:buAutoNum type="alphaLcParenR"/>
            </a:pPr>
            <a:r>
              <a:rPr lang="en-US" dirty="0"/>
              <a:t> Information on who to contact if questions arise during the transcription process, if there are order changes or if IT support is needed.</a:t>
            </a:r>
            <a:endParaRPr lang="en-US" dirty="0">
              <a:ea typeface="Calibri"/>
              <a:cs typeface="Calibri"/>
            </a:endParaRPr>
          </a:p>
          <a:p>
            <a:endParaRPr lang="en-US" b="1" dirty="0">
              <a:ea typeface="Calibri"/>
              <a:cs typeface="Calibri"/>
            </a:endParaRPr>
          </a:p>
        </p:txBody>
      </p:sp>
      <p:sp>
        <p:nvSpPr>
          <p:cNvPr id="4" name="Slide Number Placeholder 3">
            <a:extLst>
              <a:ext uri="{FF2B5EF4-FFF2-40B4-BE49-F238E27FC236}">
                <a16:creationId xmlns:a16="http://schemas.microsoft.com/office/drawing/2014/main" id="{712F325F-75B7-FE5D-0CA4-5517BD805620}"/>
              </a:ext>
            </a:extLst>
          </p:cNvPr>
          <p:cNvSpPr>
            <a:spLocks noGrp="1"/>
          </p:cNvSpPr>
          <p:nvPr>
            <p:ph type="sldNum" sz="quarter" idx="5"/>
          </p:nvPr>
        </p:nvSpPr>
        <p:spPr/>
        <p:txBody>
          <a:bodyPr/>
          <a:lstStyle/>
          <a:p>
            <a:fld id="{C37D7554-D10C-4E29-B8E6-BB7111FA614F}" type="slidenum">
              <a:rPr lang="en-US" smtClean="0"/>
              <a:t>37</a:t>
            </a:fld>
            <a:endParaRPr lang="en-US"/>
          </a:p>
        </p:txBody>
      </p:sp>
    </p:spTree>
    <p:extLst>
      <p:ext uri="{BB962C8B-B14F-4D97-AF65-F5344CB8AC3E}">
        <p14:creationId xmlns:p14="http://schemas.microsoft.com/office/powerpoint/2010/main" val="1790887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B187-3CF8-8C76-7949-4BD7CD0A2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DF874-E992-CDAF-1791-FEA760406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4C2B1-8492-496D-46E3-77033A951857}"/>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MAP Certified staff, including Relief staff, who will be responsible for the Transcription of Health Care Provider Orders at MAP Registered sites, must be trained by the Service Provider that employs them specific to the Transcription of Medication Management System utilized by the Service Provider. </a:t>
            </a:r>
          </a:p>
          <a:p>
            <a:endParaRPr lang="en-US" dirty="0">
              <a:ea typeface="Calibri"/>
              <a:cs typeface="Calibri"/>
            </a:endParaRPr>
          </a:p>
          <a:p>
            <a:r>
              <a:rPr lang="en-US" dirty="0"/>
              <a:t>A valid and current MAP Certification is a prerequisite of TMM System training. This means that TMM System training cannot be part of MAP Certification Training. Only after a staff has successfully completed MAP Certification Training and Testing, and has received their MAP Certification, can the staff be trained in the Service Provider’s TMM System. TMM System training is completed after initial certification and then on a biennial basis. </a:t>
            </a:r>
            <a:endParaRPr lang="en-US" dirty="0">
              <a:highlight>
                <a:srgbClr val="FFFF00"/>
              </a:highlight>
            </a:endParaRPr>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DF124FD9-9A04-3AE4-D0FD-EEB6F20658AA}"/>
              </a:ext>
            </a:extLst>
          </p:cNvPr>
          <p:cNvSpPr>
            <a:spLocks noGrp="1"/>
          </p:cNvSpPr>
          <p:nvPr>
            <p:ph type="sldNum" sz="quarter" idx="5"/>
          </p:nvPr>
        </p:nvSpPr>
        <p:spPr/>
        <p:txBody>
          <a:bodyPr/>
          <a:lstStyle/>
          <a:p>
            <a:fld id="{C37D7554-D10C-4E29-B8E6-BB7111FA614F}" type="slidenum">
              <a:rPr lang="en-US" smtClean="0"/>
              <a:t>38</a:t>
            </a:fld>
            <a:endParaRPr lang="en-US"/>
          </a:p>
        </p:txBody>
      </p:sp>
    </p:spTree>
    <p:extLst>
      <p:ext uri="{BB962C8B-B14F-4D97-AF65-F5344CB8AC3E}">
        <p14:creationId xmlns:p14="http://schemas.microsoft.com/office/powerpoint/2010/main" val="2457641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5FA8-ABD4-4695-BB9A-0A61FAC64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813FC-BD4C-3C51-8A3F-3F9B40C4E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FD2E1-2EAA-CB34-8218-8C51DD707105}"/>
              </a:ext>
            </a:extLst>
          </p:cNvPr>
          <p:cNvSpPr>
            <a:spLocks noGrp="1"/>
          </p:cNvSpPr>
          <p:nvPr>
            <p:ph type="body" idx="1"/>
          </p:nvPr>
        </p:nvSpPr>
        <p:spPr/>
        <p:txBody>
          <a:bodyPr/>
          <a:lstStyle/>
          <a:p>
            <a:r>
              <a:rPr lang="en-US" dirty="0"/>
              <a:t>Each Service Provider must also develop a customized TMM System Competency Evaluation Tool specific to the TMM System utilized by the program. This Competency Evaluation Tool must also be completed as part of TMM System Training, and the documentation must be maintained at the MAP Registered site. </a:t>
            </a:r>
            <a:endParaRPr lang="en-US" dirty="0">
              <a:highlight>
                <a:srgbClr val="FFFF00"/>
              </a:highlight>
              <a:ea typeface="Calibri"/>
              <a:cs typeface="Calibri"/>
            </a:endParaRPr>
          </a:p>
        </p:txBody>
      </p:sp>
      <p:sp>
        <p:nvSpPr>
          <p:cNvPr id="4" name="Slide Number Placeholder 3">
            <a:extLst>
              <a:ext uri="{FF2B5EF4-FFF2-40B4-BE49-F238E27FC236}">
                <a16:creationId xmlns:a16="http://schemas.microsoft.com/office/drawing/2014/main" id="{2EE13D15-A372-AC04-6001-64D45263DB01}"/>
              </a:ext>
            </a:extLst>
          </p:cNvPr>
          <p:cNvSpPr>
            <a:spLocks noGrp="1"/>
          </p:cNvSpPr>
          <p:nvPr>
            <p:ph type="sldNum" sz="quarter" idx="5"/>
          </p:nvPr>
        </p:nvSpPr>
        <p:spPr/>
        <p:txBody>
          <a:bodyPr/>
          <a:lstStyle/>
          <a:p>
            <a:fld id="{C37D7554-D10C-4E29-B8E6-BB7111FA614F}" type="slidenum">
              <a:rPr lang="en-US" smtClean="0"/>
              <a:t>39</a:t>
            </a:fld>
            <a:endParaRPr lang="en-US"/>
          </a:p>
        </p:txBody>
      </p:sp>
    </p:spTree>
    <p:extLst>
      <p:ext uri="{BB962C8B-B14F-4D97-AF65-F5344CB8AC3E}">
        <p14:creationId xmlns:p14="http://schemas.microsoft.com/office/powerpoint/2010/main" val="197264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E0F86-1895-A15B-9AB8-6A4DA2CEC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A74F0-CFF1-9E20-91CA-18DDF77D8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9B7A2-CF09-2257-412E-741960B69423}"/>
              </a:ext>
            </a:extLst>
          </p:cNvPr>
          <p:cNvSpPr>
            <a:spLocks noGrp="1"/>
          </p:cNvSpPr>
          <p:nvPr>
            <p:ph type="body" idx="1"/>
          </p:nvPr>
        </p:nvSpPr>
        <p:spPr/>
        <p:txBody>
          <a:bodyPr/>
          <a:lstStyle/>
          <a:p>
            <a:r>
              <a:rPr lang="en-US"/>
              <a:t>Let’s begin with What’s New.</a:t>
            </a:r>
          </a:p>
        </p:txBody>
      </p:sp>
      <p:sp>
        <p:nvSpPr>
          <p:cNvPr id="4" name="Slide Number Placeholder 3">
            <a:extLst>
              <a:ext uri="{FF2B5EF4-FFF2-40B4-BE49-F238E27FC236}">
                <a16:creationId xmlns:a16="http://schemas.microsoft.com/office/drawing/2014/main" id="{815EAE2D-87EE-B332-111A-5165A171D602}"/>
              </a:ext>
            </a:extLst>
          </p:cNvPr>
          <p:cNvSpPr>
            <a:spLocks noGrp="1"/>
          </p:cNvSpPr>
          <p:nvPr>
            <p:ph type="sldNum" sz="quarter" idx="5"/>
          </p:nvPr>
        </p:nvSpPr>
        <p:spPr/>
        <p:txBody>
          <a:bodyPr/>
          <a:lstStyle/>
          <a:p>
            <a:fld id="{C37D7554-D10C-4E29-B8E6-BB7111FA614F}" type="slidenum">
              <a:rPr lang="en-US" smtClean="0"/>
              <a:t>4</a:t>
            </a:fld>
            <a:endParaRPr lang="en-US"/>
          </a:p>
        </p:txBody>
      </p:sp>
    </p:spTree>
    <p:extLst>
      <p:ext uri="{BB962C8B-B14F-4D97-AF65-F5344CB8AC3E}">
        <p14:creationId xmlns:p14="http://schemas.microsoft.com/office/powerpoint/2010/main" val="539845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10896-F160-22B4-252F-CDE846F14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67E81-1289-CDB5-CC9E-339C6802B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C34AC-1CCA-3158-F7AC-3062FE28813A}"/>
              </a:ext>
            </a:extLst>
          </p:cNvPr>
          <p:cNvSpPr>
            <a:spLocks noGrp="1"/>
          </p:cNvSpPr>
          <p:nvPr>
            <p:ph type="body" idx="1"/>
          </p:nvPr>
        </p:nvSpPr>
        <p:spPr/>
        <p:txBody>
          <a:bodyPr/>
          <a:lstStyle/>
          <a:p>
            <a:r>
              <a:rPr lang="en-US" b="0" dirty="0">
                <a:ea typeface="Calibri"/>
                <a:cs typeface="Calibri"/>
              </a:rPr>
              <a:t>The following topics must be included in staff TMM training </a:t>
            </a:r>
            <a:r>
              <a:rPr lang="en-US" sz="1200" b="0" i="0" u="none" strike="noStrike" kern="1200" baseline="0" dirty="0">
                <a:solidFill>
                  <a:schemeClr val="tx1"/>
                </a:solidFill>
                <a:latin typeface="+mn-lt"/>
                <a:ea typeface="+mn-ea"/>
                <a:cs typeface="+mn-cs"/>
              </a:rPr>
              <a:t>using a customized TMM System Competency Evaluation Tool must include, but is not limited to: </a:t>
            </a:r>
          </a:p>
          <a:p>
            <a:endParaRPr lang="en-US" sz="1200" b="0" i="0" u="none" strike="noStrike" kern="1200" baseline="0" dirty="0">
              <a:solidFill>
                <a:schemeClr val="tx1"/>
              </a:solidFill>
              <a:latin typeface="+mn-lt"/>
              <a:ea typeface="+mn-ea"/>
              <a:cs typeface="+mn-cs"/>
            </a:endParaRPr>
          </a:p>
          <a:p>
            <a:pPr marL="285750" indent="-285750">
              <a:buFont typeface="Arial"/>
              <a:buChar char="•"/>
            </a:pPr>
            <a:r>
              <a:rPr lang="en-US" dirty="0"/>
              <a:t>an</a:t>
            </a:r>
            <a:r>
              <a:rPr lang="en-US" sz="1200" b="0" i="0" u="none" strike="noStrike" kern="1200" baseline="0" dirty="0">
                <a:solidFill>
                  <a:schemeClr val="tx1"/>
                </a:solidFill>
                <a:latin typeface="+mn-lt"/>
                <a:ea typeface="+mn-ea"/>
                <a:cs typeface="+mn-cs"/>
              </a:rPr>
              <a:t> overview of the ‘TMM System’ utilized including if the Service Provider uses paper documents, Electronically or pharmacy generated documents or Electronic HCP Orders and Medication Administration </a:t>
            </a:r>
            <a:r>
              <a:rPr lang="en-US" dirty="0"/>
              <a:t>Record</a:t>
            </a:r>
          </a:p>
          <a:p>
            <a:pPr marL="285750" indent="-285750">
              <a:buFont typeface="Arial"/>
              <a:buChar char="•"/>
            </a:pPr>
            <a:r>
              <a:rPr lang="en-US" dirty="0"/>
              <a:t>components</a:t>
            </a:r>
            <a:r>
              <a:rPr lang="en-US" sz="1200" b="0" i="0" u="none" strike="noStrike" kern="1200" baseline="0" dirty="0">
                <a:solidFill>
                  <a:schemeClr val="tx1"/>
                </a:solidFill>
                <a:latin typeface="+mn-lt"/>
                <a:ea typeface="+mn-ea"/>
                <a:cs typeface="+mn-cs"/>
              </a:rPr>
              <a:t> of the ‘TMM System’ utilized, including: </a:t>
            </a:r>
            <a:endParaRPr lang="en-US" dirty="0"/>
          </a:p>
          <a:p>
            <a:pPr lvl="1" indent="-285750">
              <a:buFont typeface="Arial"/>
              <a:buChar char="•"/>
            </a:pPr>
            <a:r>
              <a:rPr lang="en-US" dirty="0"/>
              <a:t>how</a:t>
            </a:r>
            <a:r>
              <a:rPr lang="en-US" sz="1200" b="0" i="0" u="none" strike="noStrike" kern="1200" baseline="0" dirty="0">
                <a:solidFill>
                  <a:schemeClr val="tx1"/>
                </a:solidFill>
                <a:latin typeface="+mn-lt"/>
                <a:ea typeface="+mn-ea"/>
                <a:cs typeface="+mn-cs"/>
              </a:rPr>
              <a:t> a new HCP Order is generated and received by the MAP Registered site; </a:t>
            </a:r>
            <a:endParaRPr lang="en-US" dirty="0">
              <a:ea typeface="Calibri" panose="020F0502020204030204"/>
              <a:cs typeface="Calibri" panose="020F0502020204030204"/>
            </a:endParaRPr>
          </a:p>
          <a:p>
            <a:pPr lvl="1" indent="-285750">
              <a:buFont typeface="Arial"/>
              <a:buChar char="•"/>
            </a:pPr>
            <a:r>
              <a:rPr lang="en-US" dirty="0"/>
              <a:t>how</a:t>
            </a:r>
            <a:r>
              <a:rPr lang="en-US" sz="1200" b="0" i="0" u="none" strike="noStrike" kern="1200" baseline="0" dirty="0">
                <a:solidFill>
                  <a:schemeClr val="tx1"/>
                </a:solidFill>
                <a:latin typeface="+mn-lt"/>
                <a:ea typeface="+mn-ea"/>
                <a:cs typeface="+mn-cs"/>
              </a:rPr>
              <a:t> to transcribe a medication order using information obtained from the HCP Order and the Pharmacy Label </a:t>
            </a:r>
            <a:endParaRPr lang="en-US" dirty="0">
              <a:ea typeface="Calibri" panose="020F0502020204030204"/>
              <a:cs typeface="Calibri" panose="020F0502020204030204"/>
            </a:endParaRPr>
          </a:p>
          <a:p>
            <a:pPr marL="285750" indent="-285750">
              <a:buFont typeface="Arial"/>
              <a:buChar char="•"/>
            </a:pPr>
            <a:r>
              <a:rPr lang="en-US" dirty="0"/>
              <a:t>how</a:t>
            </a:r>
            <a:r>
              <a:rPr lang="en-US" sz="1200" b="0" i="0" u="none" strike="noStrike" kern="1200" baseline="0" dirty="0">
                <a:solidFill>
                  <a:schemeClr val="tx1"/>
                </a:solidFill>
                <a:latin typeface="+mn-lt"/>
                <a:ea typeface="+mn-ea"/>
                <a:cs typeface="+mn-cs"/>
              </a:rPr>
              <a:t> to contact the MAP Consultant if the HCP Order and Pharmacy Label do not </a:t>
            </a:r>
            <a:r>
              <a:rPr lang="en-US" dirty="0"/>
              <a:t>agree</a:t>
            </a:r>
          </a:p>
          <a:p>
            <a:pPr marL="285750" indent="-285750">
              <a:buFont typeface="Arial"/>
              <a:buChar char="•"/>
            </a:pPr>
            <a:r>
              <a:rPr lang="en-US" dirty="0"/>
              <a:t>how</a:t>
            </a:r>
            <a:r>
              <a:rPr lang="en-US" sz="1200" b="0" i="0" u="none" strike="noStrike" kern="1200" baseline="0" dirty="0">
                <a:solidFill>
                  <a:schemeClr val="tx1"/>
                </a:solidFill>
                <a:latin typeface="+mn-lt"/>
                <a:ea typeface="+mn-ea"/>
                <a:cs typeface="+mn-cs"/>
              </a:rPr>
              <a:t> to document a discontinued medication on the Medication Sheet </a:t>
            </a:r>
            <a:endParaRPr lang="en-US" dirty="0"/>
          </a:p>
          <a:p>
            <a:pPr marL="285750" indent="-285750">
              <a:buFont typeface="Arial"/>
              <a:buChar char="•"/>
            </a:pPr>
            <a:r>
              <a:rPr lang="en-US" dirty="0"/>
              <a:t>how</a:t>
            </a:r>
            <a:r>
              <a:rPr lang="en-US" sz="1200" b="0" i="0" u="none" strike="noStrike" kern="1200" baseline="0" dirty="0">
                <a:solidFill>
                  <a:schemeClr val="tx1"/>
                </a:solidFill>
                <a:latin typeface="+mn-lt"/>
                <a:ea typeface="+mn-ea"/>
                <a:cs typeface="+mn-cs"/>
              </a:rPr>
              <a:t> to Post and Verify an HCP Order and </a:t>
            </a:r>
            <a:endParaRPr lang="en-US" dirty="0"/>
          </a:p>
          <a:p>
            <a:pPr marL="285750" indent="-285750">
              <a:buFont typeface="Arial"/>
              <a:buChar char="•"/>
            </a:pPr>
            <a:r>
              <a:rPr lang="en-US" sz="1200" b="0" i="0" u="none" strike="noStrike" kern="1200" baseline="0" dirty="0">
                <a:solidFill>
                  <a:schemeClr val="tx1"/>
                </a:solidFill>
                <a:latin typeface="+mn-lt"/>
                <a:ea typeface="+mn-ea"/>
                <a:cs typeface="+mn-cs"/>
              </a:rPr>
              <a:t>how to complete a Monthly Accuracy Check </a:t>
            </a:r>
            <a:endParaRPr lang="en-US" sz="1200" b="0" i="0" u="none" strike="noStrike" kern="1200" baseline="0" dirty="0">
              <a:solidFill>
                <a:schemeClr val="tx1"/>
              </a:solidFill>
              <a:latin typeface="+mn-lt"/>
              <a:ea typeface="Calibri"/>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training should also include:</a:t>
            </a:r>
            <a:endParaRPr lang="en-US" sz="1200" b="0" i="0" u="none" strike="noStrike" kern="1200" baseline="0" dirty="0">
              <a:solidFill>
                <a:schemeClr val="tx1"/>
              </a:solidFill>
              <a:latin typeface="+mn-lt"/>
              <a:ea typeface="Calibri"/>
              <a:cs typeface="Calibri"/>
            </a:endParaRPr>
          </a:p>
          <a:p>
            <a:pPr marL="285750" indent="-285750">
              <a:buFont typeface="Arial"/>
              <a:buChar char="•"/>
            </a:pPr>
            <a:r>
              <a:rPr lang="en-US" sz="1200" b="0" i="0" u="none" strike="noStrike" kern="1200" baseline="0" dirty="0">
                <a:solidFill>
                  <a:schemeClr val="tx1"/>
                </a:solidFill>
                <a:latin typeface="+mn-lt"/>
                <a:ea typeface="+mn-ea"/>
                <a:cs typeface="+mn-cs"/>
              </a:rPr>
              <a:t>how changes in HCP Orders are communicated; and </a:t>
            </a:r>
            <a:endParaRPr lang="en-US" dirty="0"/>
          </a:p>
          <a:p>
            <a:pPr marL="285750" indent="-285750">
              <a:buFont typeface="Arial"/>
              <a:buChar char="•"/>
            </a:pPr>
            <a:r>
              <a:rPr lang="en-US" sz="1200" b="0" i="0" u="none" strike="noStrike" kern="1200" baseline="0" dirty="0">
                <a:solidFill>
                  <a:schemeClr val="tx1"/>
                </a:solidFill>
                <a:latin typeface="+mn-lt"/>
                <a:ea typeface="+mn-ea"/>
                <a:cs typeface="+mn-cs"/>
              </a:rPr>
              <a:t>who to contact if there is an ‘IT’ issue</a:t>
            </a:r>
            <a:endParaRPr lang="en-US" sz="1200" b="0" i="0" u="none" strike="noStrike" kern="1200" baseline="0" dirty="0">
              <a:solidFill>
                <a:schemeClr val="tx1"/>
              </a:solidFill>
              <a:latin typeface="+mn-lt"/>
              <a:ea typeface="Calibri"/>
              <a:cs typeface="Calibri"/>
            </a:endParaRPr>
          </a:p>
          <a:p>
            <a:endParaRPr lang="en-US" b="0" dirty="0">
              <a:highlight>
                <a:srgbClr val="FFFF00"/>
              </a:highlight>
              <a:ea typeface="Calibri"/>
              <a:cs typeface="Calibri"/>
            </a:endParaRPr>
          </a:p>
        </p:txBody>
      </p:sp>
      <p:sp>
        <p:nvSpPr>
          <p:cNvPr id="4" name="Slide Number Placeholder 3">
            <a:extLst>
              <a:ext uri="{FF2B5EF4-FFF2-40B4-BE49-F238E27FC236}">
                <a16:creationId xmlns:a16="http://schemas.microsoft.com/office/drawing/2014/main" id="{DF7FDBD8-282B-8D44-454F-61284B349718}"/>
              </a:ext>
            </a:extLst>
          </p:cNvPr>
          <p:cNvSpPr>
            <a:spLocks noGrp="1"/>
          </p:cNvSpPr>
          <p:nvPr>
            <p:ph type="sldNum" sz="quarter" idx="5"/>
          </p:nvPr>
        </p:nvSpPr>
        <p:spPr/>
        <p:txBody>
          <a:bodyPr/>
          <a:lstStyle/>
          <a:p>
            <a:fld id="{C37D7554-D10C-4E29-B8E6-BB7111FA614F}" type="slidenum">
              <a:rPr lang="en-US" smtClean="0"/>
              <a:t>40</a:t>
            </a:fld>
            <a:endParaRPr lang="en-US"/>
          </a:p>
        </p:txBody>
      </p:sp>
    </p:spTree>
    <p:extLst>
      <p:ext uri="{BB962C8B-B14F-4D97-AF65-F5344CB8AC3E}">
        <p14:creationId xmlns:p14="http://schemas.microsoft.com/office/powerpoint/2010/main" val="3721689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Service Providers are required to have an Internal MAP Monitoring System in place. The documentation of the completed tools used for monitoring, or to complete a review or audit, must be maintained at the MAP Registered site. </a:t>
            </a:r>
          </a:p>
          <a:p>
            <a:endParaRPr lang="en-US">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41</a:t>
            </a:fld>
            <a:endParaRPr lang="en-US"/>
          </a:p>
        </p:txBody>
      </p:sp>
    </p:spTree>
    <p:extLst>
      <p:ext uri="{BB962C8B-B14F-4D97-AF65-F5344CB8AC3E}">
        <p14:creationId xmlns:p14="http://schemas.microsoft.com/office/powerpoint/2010/main" val="1560932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Hotline medication occurrences must be reported to DPH and the applicable State Agency MAP Coordinator within 24 hours of discovery. Non-hotline medication occurrences must be reported to the applicable State Agency MAP Coordinator within 7 days of discovery. </a:t>
            </a:r>
          </a:p>
          <a:p>
            <a:pPr marL="171450" indent="-171450">
              <a:buFontTx/>
              <a:buChar char="-"/>
            </a:pPr>
            <a:r>
              <a:rPr lang="en-US" dirty="0"/>
              <a:t>For DDS programs, reporting is done in HCSIS. </a:t>
            </a:r>
            <a:endParaRPr lang="en-US" dirty="0">
              <a:ea typeface="Calibri"/>
              <a:cs typeface="Calibri"/>
            </a:endParaRPr>
          </a:p>
          <a:p>
            <a:pPr marL="171450" indent="-171450">
              <a:buFontTx/>
              <a:buChar char="-"/>
            </a:pPr>
            <a:r>
              <a:rPr lang="en-US" dirty="0"/>
              <a:t>DCF programs report MORs in </a:t>
            </a:r>
            <a:r>
              <a:rPr lang="en-US" dirty="0" err="1"/>
              <a:t>iFamilyNet</a:t>
            </a:r>
            <a:r>
              <a:rPr lang="en-US" dirty="0"/>
              <a:t> through the Virtual Gateway. </a:t>
            </a:r>
            <a:endParaRPr lang="en-US" dirty="0">
              <a:ea typeface="Calibri"/>
              <a:cs typeface="Calibri"/>
            </a:endParaRPr>
          </a:p>
          <a:p>
            <a:pPr marL="171450" indent="-171450">
              <a:buFontTx/>
              <a:buChar char="-"/>
            </a:pPr>
            <a:r>
              <a:rPr lang="en-US" dirty="0"/>
              <a:t>For MassAbility programs, MORS are entered into Qualtrics. </a:t>
            </a:r>
            <a:endParaRPr lang="en-US" dirty="0">
              <a:ea typeface="Calibri"/>
              <a:cs typeface="Calibri"/>
            </a:endParaRPr>
          </a:p>
          <a:p>
            <a:pPr marL="171450" indent="-171450">
              <a:buFontTx/>
              <a:buChar char="-"/>
            </a:pPr>
            <a:r>
              <a:rPr lang="en-US" dirty="0"/>
              <a:t>For DMH programs, please forward MOR reports to the DMH-MOR@mass.gov email. </a:t>
            </a:r>
            <a:endParaRPr lang="en-US" dirty="0">
              <a:ea typeface="Calibri"/>
              <a:cs typeface="Calibri"/>
            </a:endParaRPr>
          </a:p>
          <a:p>
            <a:pPr marL="0" indent="0">
              <a:buFontTx/>
              <a:buNone/>
            </a:pPr>
            <a:r>
              <a:rPr lang="en-US" dirty="0"/>
              <a:t>For all medication occurrences, a MAP Consultant must be contacted as soon as the medication occurrence is discovered.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42</a:t>
            </a:fld>
            <a:endParaRPr lang="en-US"/>
          </a:p>
        </p:txBody>
      </p:sp>
    </p:spTree>
    <p:extLst>
      <p:ext uri="{BB962C8B-B14F-4D97-AF65-F5344CB8AC3E}">
        <p14:creationId xmlns:p14="http://schemas.microsoft.com/office/powerpoint/2010/main" val="2210297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5465B-AAEE-C26A-6B74-5D4D9318C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F961F-64D2-7EE3-989C-BA00C32DB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0B892-59B6-0FEA-B025-125064560B73}"/>
              </a:ext>
            </a:extLst>
          </p:cNvPr>
          <p:cNvSpPr>
            <a:spLocks noGrp="1"/>
          </p:cNvSpPr>
          <p:nvPr>
            <p:ph type="body" idx="1"/>
          </p:nvPr>
        </p:nvSpPr>
        <p:spPr/>
        <p:txBody>
          <a:bodyPr/>
          <a:lstStyle/>
          <a:p>
            <a:r>
              <a:rPr lang="en-US" dirty="0"/>
              <a:t>“Directions change” stickers are used only when exhausting a current supply of medication. </a:t>
            </a:r>
            <a:r>
              <a:rPr lang="en-US" dirty="0">
                <a:ea typeface="Calibri"/>
                <a:cs typeface="Calibri"/>
              </a:rPr>
              <a:t>They alert staff that there is a new HCP order, and the pharmacy label directions are no longer accurate. </a:t>
            </a:r>
          </a:p>
          <a:p>
            <a:r>
              <a:rPr lang="en-US" dirty="0"/>
              <a:t>A “directions change” sticker, or brightly colored sticker, is adhered to the medication packaging so that it does not obstruct the original pharmacy label.  </a:t>
            </a:r>
          </a:p>
          <a:p>
            <a:r>
              <a:rPr lang="en-US" dirty="0"/>
              <a:t>Staff are never to write or mark directly on the pharmacy label.</a:t>
            </a:r>
            <a:r>
              <a:rPr lang="en-US" b="1" dirty="0"/>
              <a:t> </a:t>
            </a:r>
          </a:p>
          <a:p>
            <a:r>
              <a:rPr lang="en-US" dirty="0"/>
              <a:t>A “directions change” sticker is only valid for up to thirty (30) days. A ‘‘directions change” sticker </a:t>
            </a:r>
            <a:r>
              <a:rPr lang="en-US" i="1" u="sng" dirty="0"/>
              <a:t>cannot</a:t>
            </a:r>
            <a:r>
              <a:rPr lang="en-US" dirty="0"/>
              <a:t> be used as a flag to alert staff of a discrepancy between the HCP order and the pharmacy label, such as when the medication name on the HCP order does not agree with the medication name on the pharmacy label. </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28A9DEF6-2B6F-83D4-578D-672B0B4263A3}"/>
              </a:ext>
            </a:extLst>
          </p:cNvPr>
          <p:cNvSpPr>
            <a:spLocks noGrp="1"/>
          </p:cNvSpPr>
          <p:nvPr>
            <p:ph type="sldNum" sz="quarter" idx="5"/>
          </p:nvPr>
        </p:nvSpPr>
        <p:spPr/>
        <p:txBody>
          <a:bodyPr/>
          <a:lstStyle/>
          <a:p>
            <a:fld id="{C37D7554-D10C-4E29-B8E6-BB7111FA614F}" type="slidenum">
              <a:rPr lang="en-US" smtClean="0"/>
              <a:t>43</a:t>
            </a:fld>
            <a:endParaRPr lang="en-US"/>
          </a:p>
        </p:txBody>
      </p:sp>
    </p:spTree>
    <p:extLst>
      <p:ext uri="{BB962C8B-B14F-4D97-AF65-F5344CB8AC3E}">
        <p14:creationId xmlns:p14="http://schemas.microsoft.com/office/powerpoint/2010/main" val="3494526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C1A3-BD36-83B9-73D3-4F54ECCA9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43A1F-4211-E558-0F48-95E562B81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D21C7-E7E9-DE4B-25C2-9C56E08C9616}"/>
              </a:ext>
            </a:extLst>
          </p:cNvPr>
          <p:cNvSpPr>
            <a:spLocks noGrp="1"/>
          </p:cNvSpPr>
          <p:nvPr>
            <p:ph type="body" idx="1"/>
          </p:nvPr>
        </p:nvSpPr>
        <p:spPr/>
        <p:txBody>
          <a:bodyPr/>
          <a:lstStyle/>
          <a:p>
            <a:r>
              <a:rPr lang="en-US" dirty="0"/>
              <a:t>Allergies that the individual has must be listed on all health-related documents, including, but not limited to, Health Care Provider Orders, Consult or Encounter Forms, Protocols, Medication Administration Records, and Emergency Fact Sheets.</a:t>
            </a:r>
            <a:endParaRPr lang="en-US" dirty="0">
              <a:solidFill>
                <a:srgbClr val="444444"/>
              </a:solidFill>
            </a:endParaRPr>
          </a:p>
          <a:p>
            <a:endParaRPr lang="en-US" dirty="0">
              <a:solidFill>
                <a:srgbClr val="444444"/>
              </a:solidFill>
            </a:endParaRPr>
          </a:p>
          <a:p>
            <a:pPr>
              <a:lnSpc>
                <a:spcPct val="90000"/>
              </a:lnSpc>
              <a:spcBef>
                <a:spcPts val="1000"/>
              </a:spcBef>
            </a:pPr>
            <a:r>
              <a:rPr lang="en-US" dirty="0"/>
              <a:t>If the individual does not have any known allergies (i.e., No Known Allergies), then this information must be listed.</a:t>
            </a:r>
            <a:endParaRPr lang="en-US" dirty="0">
              <a:solidFill>
                <a:srgbClr val="444444"/>
              </a:solidFill>
            </a:endParaRPr>
          </a:p>
          <a:p>
            <a:pPr>
              <a:lnSpc>
                <a:spcPct val="90000"/>
              </a:lnSpc>
              <a:spcBef>
                <a:spcPts val="1000"/>
              </a:spcBef>
            </a:pPr>
            <a:endParaRPr lang="en-US" dirty="0">
              <a:solidFill>
                <a:srgbClr val="444444"/>
              </a:solidFill>
            </a:endParaRPr>
          </a:p>
          <a:p>
            <a:pPr>
              <a:lnSpc>
                <a:spcPct val="90000"/>
              </a:lnSpc>
              <a:spcBef>
                <a:spcPts val="1000"/>
              </a:spcBef>
            </a:pPr>
            <a:r>
              <a:rPr lang="en-US" dirty="0"/>
              <a:t>In MAP, highlighting and using different font colors for bringing attention to allergies is prohibited.</a:t>
            </a:r>
            <a:endParaRPr lang="en-US" dirty="0">
              <a:ea typeface="Calibri"/>
              <a:cs typeface="Calibri"/>
            </a:endParaRPr>
          </a:p>
          <a:p>
            <a:pPr>
              <a:lnSpc>
                <a:spcPct val="90000"/>
              </a:lnSpc>
              <a:spcBef>
                <a:spcPts val="1000"/>
              </a:spcBef>
            </a:pPr>
            <a:endParaRPr lang="en-US" dirty="0">
              <a:ea typeface="Calibri"/>
              <a:cs typeface="Calibri"/>
            </a:endParaRPr>
          </a:p>
          <a:p>
            <a:pPr>
              <a:lnSpc>
                <a:spcPct val="90000"/>
              </a:lnSpc>
              <a:spcBef>
                <a:spcPts val="1000"/>
              </a:spcBef>
            </a:pPr>
            <a:r>
              <a:rPr lang="en-US" dirty="0"/>
              <a:t>The Allergy List may be formatted to assist in readily identifying allergies by doing things like circling the Allergy List with a red pen or creating an electronically generated Allergy Alert ‘text box’.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E9FAD39-432D-D674-B995-E5ABBBD9B625}"/>
              </a:ext>
            </a:extLst>
          </p:cNvPr>
          <p:cNvSpPr>
            <a:spLocks noGrp="1"/>
          </p:cNvSpPr>
          <p:nvPr>
            <p:ph type="sldNum" sz="quarter" idx="5"/>
          </p:nvPr>
        </p:nvSpPr>
        <p:spPr/>
        <p:txBody>
          <a:bodyPr/>
          <a:lstStyle/>
          <a:p>
            <a:fld id="{C37D7554-D10C-4E29-B8E6-BB7111FA614F}" type="slidenum">
              <a:rPr lang="en-US" smtClean="0"/>
              <a:t>44</a:t>
            </a:fld>
            <a:endParaRPr lang="en-US"/>
          </a:p>
        </p:txBody>
      </p:sp>
    </p:spTree>
    <p:extLst>
      <p:ext uri="{BB962C8B-B14F-4D97-AF65-F5344CB8AC3E}">
        <p14:creationId xmlns:p14="http://schemas.microsoft.com/office/powerpoint/2010/main" val="61298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1873-14B1-5311-8E85-55C94ECA2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B6A76-47F7-61DE-FF59-2D78EEC9B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B8E2C-D121-AF66-3EE0-0EB42581F193}"/>
              </a:ext>
            </a:extLst>
          </p:cNvPr>
          <p:cNvSpPr>
            <a:spLocks noGrp="1"/>
          </p:cNvSpPr>
          <p:nvPr>
            <p:ph type="body" idx="1"/>
          </p:nvPr>
        </p:nvSpPr>
        <p:spPr/>
        <p:txBody>
          <a:bodyPr/>
          <a:lstStyle/>
          <a:p>
            <a:r>
              <a:rPr lang="en-US" dirty="0">
                <a:ea typeface="Calibri"/>
                <a:cs typeface="Calibri"/>
              </a:rPr>
              <a:t>This slide provides a quick overview of the Medication Administration Program Prescriber Guidance Circular Letter 25-04-112 released April 25, 2025.  </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 key requirement that the guidance reviews is that the prescription and the HCP order must use the same language. It explains that since MAP Certified Staff are trained to compare these two documents before administering medication, minor differences in wording can lead to delays in treatment and require follow up calls for clarification. Consistent language will therefore help to ensure safe and timely medication administration.</a:t>
            </a:r>
          </a:p>
          <a:p>
            <a:br>
              <a:rPr lang="en-US" dirty="0">
                <a:ea typeface="Calibri" panose="020F0502020204030204"/>
                <a:cs typeface="+mn-lt"/>
              </a:rPr>
            </a:br>
            <a:r>
              <a:rPr lang="en-US" dirty="0">
                <a:ea typeface="Calibri" panose="020F0502020204030204"/>
                <a:cs typeface="Calibri" panose="020F0502020204030204"/>
              </a:rPr>
              <a:t>It is important to note this guidance does not reflect a change in policy and is existing law. MAP was implemented to improve the safety and security of medication administration for individuals living in registered community residential programs as well as those receiving services in day programs, outreach programs and short-term respite programs. MAP operates on a direct authorization model, which means that before any medication can be administered there must be a valid prescription and healthcare provider order, or HCP prescription order that may be used in the place of an HCP order. </a:t>
            </a:r>
          </a:p>
          <a:p>
            <a:endParaRPr lang="en-US">
              <a:ea typeface="Calibri" panose="020F0502020204030204"/>
              <a:cs typeface="+mn-lt"/>
            </a:endParaRPr>
          </a:p>
          <a:p>
            <a:r>
              <a:rPr lang="en-US" dirty="0">
                <a:hlinkClick r:id="rId3"/>
              </a:rPr>
              <a:t>Circular #DCP 25-04-122: Medication Administration Program (MAP) - Patient Prescribing Directives | Mass.gov</a:t>
            </a:r>
            <a:endParaRPr lang="en-US" dirty="0">
              <a:ea typeface="Calibri"/>
              <a:cs typeface="Calibri"/>
            </a:endParaRPr>
          </a:p>
        </p:txBody>
      </p:sp>
      <p:sp>
        <p:nvSpPr>
          <p:cNvPr id="4" name="Slide Number Placeholder 3">
            <a:extLst>
              <a:ext uri="{FF2B5EF4-FFF2-40B4-BE49-F238E27FC236}">
                <a16:creationId xmlns:a16="http://schemas.microsoft.com/office/drawing/2014/main" id="{A47D09F1-F333-C623-EFB4-2930760DCD98}"/>
              </a:ext>
            </a:extLst>
          </p:cNvPr>
          <p:cNvSpPr>
            <a:spLocks noGrp="1"/>
          </p:cNvSpPr>
          <p:nvPr>
            <p:ph type="sldNum" sz="quarter" idx="5"/>
          </p:nvPr>
        </p:nvSpPr>
        <p:spPr/>
        <p:txBody>
          <a:bodyPr/>
          <a:lstStyle/>
          <a:p>
            <a:fld id="{C37D7554-D10C-4E29-B8E6-BB7111FA614F}" type="slidenum">
              <a:rPr lang="en-US" smtClean="0"/>
              <a:t>45</a:t>
            </a:fld>
            <a:endParaRPr lang="en-US"/>
          </a:p>
        </p:txBody>
      </p:sp>
    </p:spTree>
    <p:extLst>
      <p:ext uri="{BB962C8B-B14F-4D97-AF65-F5344CB8AC3E}">
        <p14:creationId xmlns:p14="http://schemas.microsoft.com/office/powerpoint/2010/main" val="3156894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a:cs typeface="Calibri"/>
              </a:rPr>
              <a:t>When a MAP Registered site closes, there is a formalized process that must be followed. To report a MAP site closure, begin with the MAP friendly URL </a:t>
            </a:r>
            <a:r>
              <a:rPr lang="en-US" dirty="0">
                <a:ea typeface="Calibri"/>
                <a:cs typeface="Calibri"/>
                <a:hlinkClick r:id="rId3"/>
              </a:rPr>
              <a:t>www.mass.gov/dph/map</a:t>
            </a:r>
            <a:r>
              <a:rPr lang="en-US" dirty="0">
                <a:ea typeface="Calibri"/>
                <a:cs typeface="Calibri"/>
              </a:rPr>
              <a:t>, and then select the tab "MAP site closure.”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46</a:t>
            </a:fld>
            <a:endParaRPr lang="en-US"/>
          </a:p>
        </p:txBody>
      </p:sp>
    </p:spTree>
    <p:extLst>
      <p:ext uri="{BB962C8B-B14F-4D97-AF65-F5344CB8AC3E}">
        <p14:creationId xmlns:p14="http://schemas.microsoft.com/office/powerpoint/2010/main" val="3523831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Then click on the "Attestation Statement Regarding the Disposition of Controlled Substances at MAP Sites.”</a:t>
            </a:r>
            <a:endParaRPr lang="en-US"/>
          </a:p>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47</a:t>
            </a:fld>
            <a:endParaRPr lang="en-US"/>
          </a:p>
        </p:txBody>
      </p:sp>
    </p:spTree>
    <p:extLst>
      <p:ext uri="{BB962C8B-B14F-4D97-AF65-F5344CB8AC3E}">
        <p14:creationId xmlns:p14="http://schemas.microsoft.com/office/powerpoint/2010/main" val="742550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D369-7C34-7E8B-68F2-8BE38DB2B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37FF8-41FB-3F11-A5A7-68E1DED80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29B54-6876-5D37-EA34-2B91989C1AD6}"/>
              </a:ext>
            </a:extLst>
          </p:cNvPr>
          <p:cNvSpPr>
            <a:spLocks noGrp="1"/>
          </p:cNvSpPr>
          <p:nvPr>
            <p:ph type="body" idx="1"/>
          </p:nvPr>
        </p:nvSpPr>
        <p:spPr/>
        <p:txBody>
          <a:bodyPr/>
          <a:lstStyle/>
          <a:p>
            <a:pPr>
              <a:defRPr/>
            </a:pPr>
            <a:r>
              <a:rPr lang="en-US">
                <a:ea typeface="Calibri"/>
                <a:cs typeface="Calibri"/>
              </a:rPr>
              <a:t>The Attestation must be completed and submitted via email using the email address at the bottom of the form.</a:t>
            </a:r>
            <a:endParaRPr lang="en-US"/>
          </a:p>
          <a:p>
            <a:endParaRPr lang="en-US"/>
          </a:p>
        </p:txBody>
      </p:sp>
      <p:sp>
        <p:nvSpPr>
          <p:cNvPr id="4" name="Slide Number Placeholder 3">
            <a:extLst>
              <a:ext uri="{FF2B5EF4-FFF2-40B4-BE49-F238E27FC236}">
                <a16:creationId xmlns:a16="http://schemas.microsoft.com/office/drawing/2014/main" id="{F9DF4C1B-F4CD-357F-5C52-37A2A7473400}"/>
              </a:ext>
            </a:extLst>
          </p:cNvPr>
          <p:cNvSpPr>
            <a:spLocks noGrp="1"/>
          </p:cNvSpPr>
          <p:nvPr>
            <p:ph type="sldNum" sz="quarter" idx="5"/>
          </p:nvPr>
        </p:nvSpPr>
        <p:spPr/>
        <p:txBody>
          <a:bodyPr/>
          <a:lstStyle/>
          <a:p>
            <a:fld id="{C37D7554-D10C-4E29-B8E6-BB7111FA614F}" type="slidenum">
              <a:rPr lang="en-US" smtClean="0"/>
              <a:t>48</a:t>
            </a:fld>
            <a:endParaRPr lang="en-US"/>
          </a:p>
        </p:txBody>
      </p:sp>
    </p:spTree>
    <p:extLst>
      <p:ext uri="{BB962C8B-B14F-4D97-AF65-F5344CB8AC3E}">
        <p14:creationId xmlns:p14="http://schemas.microsoft.com/office/powerpoint/2010/main" val="3790275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03191-48DB-B453-3959-80A3E8813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36CD9-43BB-76D0-C825-5A36CCE2B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2AE2F-82E3-C2B2-3649-AC78BE437315}"/>
              </a:ext>
            </a:extLst>
          </p:cNvPr>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If a MAP Registered site utilizing an </a:t>
            </a:r>
            <a:r>
              <a:rPr lang="en-US" dirty="0" err="1"/>
              <a:t>eMAR</a:t>
            </a:r>
            <a:r>
              <a:rPr lang="en-US" dirty="0"/>
              <a:t> engages agency relief staff, the relief staff must have the required access in the </a:t>
            </a:r>
            <a:r>
              <a:rPr lang="en-US" dirty="0" err="1"/>
              <a:t>eMAR</a:t>
            </a:r>
            <a:r>
              <a:rPr lang="en-US" dirty="0"/>
              <a:t> system to allow their initials to be generated on the MAR for medications administered. It is not acceptable for relief staff to document medications administered using a code that identifies them simply as “relief staff.”  </a:t>
            </a:r>
          </a:p>
          <a:p>
            <a:pPr lvl="1"/>
            <a:endParaRPr lang="en-US" dirty="0">
              <a:ea typeface="Calibri"/>
              <a:cs typeface="Calibri"/>
            </a:endParaRPr>
          </a:p>
        </p:txBody>
      </p:sp>
      <p:sp>
        <p:nvSpPr>
          <p:cNvPr id="4" name="Slide Number Placeholder 3">
            <a:extLst>
              <a:ext uri="{FF2B5EF4-FFF2-40B4-BE49-F238E27FC236}">
                <a16:creationId xmlns:a16="http://schemas.microsoft.com/office/drawing/2014/main" id="{52643E6E-8809-D30B-1C37-BCD02AC61074}"/>
              </a:ext>
            </a:extLst>
          </p:cNvPr>
          <p:cNvSpPr>
            <a:spLocks noGrp="1"/>
          </p:cNvSpPr>
          <p:nvPr>
            <p:ph type="sldNum" sz="quarter" idx="5"/>
          </p:nvPr>
        </p:nvSpPr>
        <p:spPr/>
        <p:txBody>
          <a:bodyPr/>
          <a:lstStyle/>
          <a:p>
            <a:fld id="{C37D7554-D10C-4E29-B8E6-BB7111FA614F}" type="slidenum">
              <a:rPr lang="en-US" smtClean="0"/>
              <a:t>49</a:t>
            </a:fld>
            <a:endParaRPr lang="en-US"/>
          </a:p>
        </p:txBody>
      </p:sp>
    </p:spTree>
    <p:extLst>
      <p:ext uri="{BB962C8B-B14F-4D97-AF65-F5344CB8AC3E}">
        <p14:creationId xmlns:p14="http://schemas.microsoft.com/office/powerpoint/2010/main" val="250391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DPH released an updated MAP Policy Manual on November 17, 2025. Changes in the updated manual include the addition of “MNA” (Medication Not Administered) as a new acceptable code, the expansion of the use of the acceptable code “P” (for Packed) and a requirement for Refresher Training prior to MAP Recertification Testing.</a:t>
            </a: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a:p>
        </p:txBody>
      </p:sp>
    </p:spTree>
    <p:extLst>
      <p:ext uri="{BB962C8B-B14F-4D97-AF65-F5344CB8AC3E}">
        <p14:creationId xmlns:p14="http://schemas.microsoft.com/office/powerpoint/2010/main" val="4060488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B8A54-88EA-B0B0-D9B9-0C8EB1AC4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54713-F285-4E97-3C75-9967EB2A3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2B9E5-3292-5E38-96A8-8D5F65D994CA}"/>
              </a:ext>
            </a:extLst>
          </p:cNvPr>
          <p:cNvSpPr>
            <a:spLocks noGrp="1"/>
          </p:cNvSpPr>
          <p:nvPr>
            <p:ph type="body" idx="1"/>
          </p:nvPr>
        </p:nvSpPr>
        <p:spPr/>
        <p:txBody>
          <a:bodyPr/>
          <a:lstStyle/>
          <a:p>
            <a:r>
              <a:rPr lang="en-US" b="0" dirty="0">
                <a:ea typeface="Calibri" panose="020F0502020204030204"/>
                <a:cs typeface="Calibri" panose="020F0502020204030204"/>
              </a:rPr>
              <a:t>When posting and verifying HCP orders, the </a:t>
            </a:r>
            <a:r>
              <a:rPr lang="en-US" dirty="0">
                <a:ea typeface="Calibri" panose="020F0502020204030204"/>
                <a:cs typeface="Calibri" panose="020F0502020204030204"/>
              </a:rPr>
              <a:t>signatures</a:t>
            </a:r>
            <a:r>
              <a:rPr lang="en-US" b="0" dirty="0">
                <a:ea typeface="Calibri" panose="020F0502020204030204"/>
                <a:cs typeface="Calibri" panose="020F0502020204030204"/>
              </a:rPr>
              <a:t> must be legible and include the date and time the posting or verification was completed. All HCP orders must be posted and verified, including those that do not contain any new orders. </a:t>
            </a:r>
          </a:p>
        </p:txBody>
      </p:sp>
      <p:sp>
        <p:nvSpPr>
          <p:cNvPr id="4" name="Slide Number Placeholder 3">
            <a:extLst>
              <a:ext uri="{FF2B5EF4-FFF2-40B4-BE49-F238E27FC236}">
                <a16:creationId xmlns:a16="http://schemas.microsoft.com/office/drawing/2014/main" id="{B02E20DA-46BF-966B-D30D-372F43569205}"/>
              </a:ext>
            </a:extLst>
          </p:cNvPr>
          <p:cNvSpPr>
            <a:spLocks noGrp="1"/>
          </p:cNvSpPr>
          <p:nvPr>
            <p:ph type="sldNum" sz="quarter" idx="5"/>
          </p:nvPr>
        </p:nvSpPr>
        <p:spPr/>
        <p:txBody>
          <a:bodyPr/>
          <a:lstStyle/>
          <a:p>
            <a:fld id="{C37D7554-D10C-4E29-B8E6-BB7111FA614F}" type="slidenum">
              <a:rPr lang="en-US" smtClean="0"/>
              <a:t>50</a:t>
            </a:fld>
            <a:endParaRPr lang="en-US"/>
          </a:p>
        </p:txBody>
      </p:sp>
    </p:spTree>
    <p:extLst>
      <p:ext uri="{BB962C8B-B14F-4D97-AF65-F5344CB8AC3E}">
        <p14:creationId xmlns:p14="http://schemas.microsoft.com/office/powerpoint/2010/main" val="196347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C92F1-ACC8-2BAD-E604-32A67AF79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AA447-8FC9-6BCA-11D9-6E27E9727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F811-4145-787D-11FC-5796FC746576}"/>
              </a:ext>
            </a:extLst>
          </p:cNvPr>
          <p:cNvSpPr>
            <a:spLocks noGrp="1"/>
          </p:cNvSpPr>
          <p:nvPr>
            <p:ph type="body" idx="1"/>
          </p:nvPr>
        </p:nvSpPr>
        <p:spPr/>
        <p:txBody>
          <a:bodyPr/>
          <a:lstStyle/>
          <a:p>
            <a:r>
              <a:rPr lang="en-US" dirty="0">
                <a:ea typeface="Calibri"/>
                <a:cs typeface="Calibri"/>
              </a:rPr>
              <a:t>Whenever</a:t>
            </a:r>
            <a:r>
              <a:rPr lang="en-US" b="0" dirty="0">
                <a:ea typeface="Calibri"/>
                <a:cs typeface="Calibri"/>
              </a:rPr>
              <a:t> medications are rendered unusable and in need of disposal, regardless of the quantity, the current DPH approved Controlled Substance Disposal Record form must be used</a:t>
            </a:r>
          </a:p>
          <a:p>
            <a:r>
              <a:rPr lang="en-US" b="0" dirty="0">
                <a:ea typeface="Calibri"/>
                <a:cs typeface="Calibri"/>
              </a:rPr>
              <a:t>The Disposal Form must be used for all Schedule II-V and VI medication disposals.</a:t>
            </a:r>
          </a:p>
          <a:p>
            <a:pPr marL="285750" indent="-285750">
              <a:buAutoNum type="romanLcParenR"/>
            </a:pPr>
            <a:r>
              <a:rPr lang="en-US" b="0" dirty="0">
                <a:ea typeface="Calibri"/>
                <a:cs typeface="Calibri"/>
              </a:rPr>
              <a:t>The Disposal Form may also be used for all Over-The-Counter (OTC) medication and Dietary Supplement disposals.</a:t>
            </a:r>
          </a:p>
          <a:p>
            <a:pPr marL="285750" indent="-285750">
              <a:buAutoNum type="romanLcParenR"/>
            </a:pPr>
            <a:r>
              <a:rPr lang="en-US" b="0" dirty="0">
                <a:ea typeface="Calibri"/>
                <a:cs typeface="Calibri"/>
              </a:rPr>
              <a:t>Disposal form heading must be completed with the Service Provider name, address and DPH MAP Registration number</a:t>
            </a:r>
            <a:r>
              <a:rPr lang="en-US" dirty="0">
                <a:ea typeface="Calibri"/>
                <a:cs typeface="Calibri"/>
              </a:rPr>
              <a:t>.</a:t>
            </a:r>
            <a:endParaRPr lang="en-US" b="0" dirty="0">
              <a:ea typeface="Calibri"/>
              <a:cs typeface="Calibri"/>
            </a:endParaRPr>
          </a:p>
          <a:p>
            <a:pPr marL="285750" indent="-285750">
              <a:buAutoNum type="romanLcParenR"/>
            </a:pPr>
            <a:r>
              <a:rPr lang="en-US" b="0" dirty="0">
                <a:ea typeface="Calibri"/>
                <a:cs typeface="Calibri"/>
              </a:rPr>
              <a:t>Page and item numbers must be completed sequentially</a:t>
            </a:r>
            <a:r>
              <a:rPr lang="en-US" dirty="0">
                <a:ea typeface="Calibri"/>
                <a:cs typeface="Calibri"/>
              </a:rPr>
              <a:t>.</a:t>
            </a:r>
            <a:endParaRPr lang="en-US" b="0" dirty="0">
              <a:ea typeface="Calibri"/>
              <a:cs typeface="Calibri"/>
            </a:endParaRPr>
          </a:p>
          <a:p>
            <a:pPr marL="285750" indent="-285750">
              <a:buAutoNum type="romanLcParenR"/>
            </a:pPr>
            <a:r>
              <a:rPr lang="en-US" b="0" dirty="0">
                <a:ea typeface="Calibri"/>
                <a:cs typeface="Calibri"/>
              </a:rPr>
              <a:t>Disposal blocks may not be skipped</a:t>
            </a:r>
            <a:r>
              <a:rPr lang="en-US" dirty="0">
                <a:ea typeface="Calibri"/>
                <a:cs typeface="Calibri"/>
              </a:rPr>
              <a:t>.</a:t>
            </a:r>
            <a:endParaRPr lang="en-US" b="0" dirty="0">
              <a:ea typeface="Calibri"/>
              <a:cs typeface="Calibri"/>
            </a:endParaRPr>
          </a:p>
          <a:p>
            <a:pPr marL="285750" indent="-285750">
              <a:buAutoNum type="romanLcParenR"/>
            </a:pPr>
            <a:r>
              <a:rPr lang="en-US" b="0" dirty="0">
                <a:ea typeface="Calibri"/>
                <a:cs typeface="Calibri"/>
              </a:rPr>
              <a:t>All spaces must be completed within a medication disposal block</a:t>
            </a:r>
            <a:r>
              <a:rPr lang="en-US" dirty="0">
                <a:ea typeface="Calibri"/>
                <a:cs typeface="Calibri"/>
              </a:rPr>
              <a:t>.</a:t>
            </a:r>
            <a:endParaRPr lang="en-US" b="0" dirty="0">
              <a:ea typeface="Calibri"/>
              <a:cs typeface="Calibri"/>
            </a:endParaRPr>
          </a:p>
          <a:p>
            <a:pPr marL="285750" indent="-285750">
              <a:buAutoNum type="romanLcParenR"/>
            </a:pPr>
            <a:r>
              <a:rPr lang="en-US" b="0" dirty="0">
                <a:ea typeface="Calibri"/>
                <a:cs typeface="Calibri"/>
              </a:rPr>
              <a:t>A Countable medication disposal block must include a Count Book number and Count Sheet page number</a:t>
            </a:r>
            <a:r>
              <a:rPr lang="en-US" dirty="0">
                <a:ea typeface="Calibri"/>
                <a:cs typeface="Calibri"/>
              </a:rPr>
              <a:t>.</a:t>
            </a:r>
            <a:endParaRPr lang="en-US" b="0" dirty="0">
              <a:ea typeface="Calibri"/>
              <a:cs typeface="Calibri"/>
            </a:endParaRPr>
          </a:p>
        </p:txBody>
      </p:sp>
      <p:sp>
        <p:nvSpPr>
          <p:cNvPr id="4" name="Slide Number Placeholder 3">
            <a:extLst>
              <a:ext uri="{FF2B5EF4-FFF2-40B4-BE49-F238E27FC236}">
                <a16:creationId xmlns:a16="http://schemas.microsoft.com/office/drawing/2014/main" id="{7C2DBB37-187A-0BB0-2A50-45040D3FC036}"/>
              </a:ext>
            </a:extLst>
          </p:cNvPr>
          <p:cNvSpPr>
            <a:spLocks noGrp="1"/>
          </p:cNvSpPr>
          <p:nvPr>
            <p:ph type="sldNum" sz="quarter" idx="5"/>
          </p:nvPr>
        </p:nvSpPr>
        <p:spPr/>
        <p:txBody>
          <a:bodyPr/>
          <a:lstStyle/>
          <a:p>
            <a:fld id="{C37D7554-D10C-4E29-B8E6-BB7111FA614F}" type="slidenum">
              <a:rPr lang="en-US" smtClean="0"/>
              <a:t>51</a:t>
            </a:fld>
            <a:endParaRPr lang="en-US"/>
          </a:p>
        </p:txBody>
      </p:sp>
    </p:spTree>
    <p:extLst>
      <p:ext uri="{BB962C8B-B14F-4D97-AF65-F5344CB8AC3E}">
        <p14:creationId xmlns:p14="http://schemas.microsoft.com/office/powerpoint/2010/main" val="3554900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when completing a Drug Incident Report (DIR) there are spaces to add two staff’s contact information. Two contacts are required to be documented. The reporter should not list the name staff person twice and should not leave the second space blank. </a:t>
            </a:r>
          </a:p>
          <a:p>
            <a:endParaRPr lang="en-US" dirty="0"/>
          </a:p>
          <a:p>
            <a:r>
              <a:rPr lang="en-US" dirty="0"/>
              <a:t>When completing information for “facility type”, indicate the state agency for which the site is licensed, funded, or operated (i.e. DDS, DMH, DCF, or MassAbility formerly known as MRC). Staff should ensure not to leave the space blank and do not list "other."</a:t>
            </a:r>
            <a:endParaRPr lang="en-US" dirty="0">
              <a:ea typeface="Calibri"/>
              <a:cs typeface="Calibri"/>
            </a:endParaRPr>
          </a:p>
          <a:p>
            <a:endParaRPr lang="en-US" dirty="0">
              <a:ea typeface="Calibri"/>
              <a:cs typeface="Calibri"/>
            </a:endParaRPr>
          </a:p>
          <a:p>
            <a:r>
              <a:rPr lang="en-US" dirty="0">
                <a:ea typeface="Calibri"/>
                <a:cs typeface="Calibri"/>
              </a:rPr>
              <a:t>If you are unsure which state agency to choose, please reach out to your MAP Coordinator.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52</a:t>
            </a:fld>
            <a:endParaRPr lang="en-US"/>
          </a:p>
        </p:txBody>
      </p:sp>
    </p:spTree>
    <p:extLst>
      <p:ext uri="{BB962C8B-B14F-4D97-AF65-F5344CB8AC3E}">
        <p14:creationId xmlns:p14="http://schemas.microsoft.com/office/powerpoint/2010/main" val="11953213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to maintain status as an approved MAP Trainer, there are two requirements.  </a:t>
            </a:r>
          </a:p>
          <a:p>
            <a:r>
              <a:rPr lang="en-US" dirty="0"/>
              <a:t>First, the MAP Trainer must watch all required webinars within the specified 8-week viewing period.  </a:t>
            </a:r>
            <a:endParaRPr lang="en-US" dirty="0">
              <a:ea typeface="Calibri"/>
              <a:cs typeface="Calibri"/>
            </a:endParaRPr>
          </a:p>
          <a:p>
            <a:r>
              <a:rPr lang="en-US" dirty="0"/>
              <a:t>Second, the MAP Trainer must complete at least one Certification Training every 365 days. This is tracked by the Training Completion Dates entered in the Trainer’s student records in TMU. For example, if a Trainer enters a Training Completion date of November 5, 2025, they must enter at least one Training Completion date by November 5, 2026, to meet the training requirement. </a:t>
            </a:r>
            <a:r>
              <a:rPr lang="en-US" b="1" i="1" dirty="0"/>
              <a:t>MAP Trainers may co-train a full MAP Certification Training provided that all Trainers Actively participate in the training. </a:t>
            </a:r>
            <a:r>
              <a:rPr lang="en-US" dirty="0"/>
              <a:t>This means that both trainers names are documented on the roster to CDDER to oversee the students in online course </a:t>
            </a:r>
            <a:r>
              <a:rPr lang="en-US" b="1" dirty="0"/>
              <a:t>AND </a:t>
            </a:r>
            <a:r>
              <a:rPr lang="en-US" dirty="0"/>
              <a:t>the students are to be divided between the trainers in TMU. For example; some students will be under trainer number 1 and remaining students are under trainer  number 2.</a:t>
            </a:r>
            <a:endParaRPr lang="en-US" b="1" dirty="0"/>
          </a:p>
          <a:p>
            <a:br>
              <a:rPr lang="en-US" dirty="0">
                <a:cs typeface="+mn-lt"/>
              </a:rPr>
            </a:br>
            <a:endParaRPr lang="en-US" dirty="0"/>
          </a:p>
          <a:p>
            <a:endParaRPr lang="en-US" b="1" i="1"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53</a:t>
            </a:fld>
            <a:endParaRPr lang="en-US"/>
          </a:p>
        </p:txBody>
      </p:sp>
    </p:spTree>
    <p:extLst>
      <p:ext uri="{BB962C8B-B14F-4D97-AF65-F5344CB8AC3E}">
        <p14:creationId xmlns:p14="http://schemas.microsoft.com/office/powerpoint/2010/main" val="724685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F97AB-C7C2-4FC3-78A3-96A1C8688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8CF70-7F6F-514A-A177-2968C1610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A6468-ABA8-5BDA-1B8F-ED08930CAF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This concludes the Winter</a:t>
            </a:r>
            <a:r>
              <a:rPr lang="en-US"/>
              <a:t> 2026</a:t>
            </a:r>
            <a:r>
              <a:rPr lang="en-US">
                <a:solidFill>
                  <a:schemeClr val="tx1"/>
                </a:solidFill>
              </a:rPr>
              <a:t> MAP Trainer Webinar. Please contact your State, Regional or Area MAP Coordinator if you have any questions or need further clarification on a topic presented. Thank you for viewing!</a:t>
            </a:r>
          </a:p>
          <a:p>
            <a:endParaRPr lang="en-US"/>
          </a:p>
        </p:txBody>
      </p:sp>
      <p:sp>
        <p:nvSpPr>
          <p:cNvPr id="4" name="Slide Number Placeholder 3">
            <a:extLst>
              <a:ext uri="{FF2B5EF4-FFF2-40B4-BE49-F238E27FC236}">
                <a16:creationId xmlns:a16="http://schemas.microsoft.com/office/drawing/2014/main" id="{6B3388E7-9CE0-2F49-4BE5-2622C537BBC1}"/>
              </a:ext>
            </a:extLst>
          </p:cNvPr>
          <p:cNvSpPr>
            <a:spLocks noGrp="1"/>
          </p:cNvSpPr>
          <p:nvPr>
            <p:ph type="sldNum" sz="quarter" idx="5"/>
          </p:nvPr>
        </p:nvSpPr>
        <p:spPr/>
        <p:txBody>
          <a:bodyPr/>
          <a:lstStyle/>
          <a:p>
            <a:fld id="{C37D7554-D10C-4E29-B8E6-BB7111FA614F}" type="slidenum">
              <a:rPr lang="en-US" smtClean="0"/>
              <a:t>54</a:t>
            </a:fld>
            <a:endParaRPr lang="en-US"/>
          </a:p>
        </p:txBody>
      </p:sp>
    </p:spTree>
    <p:extLst>
      <p:ext uri="{BB962C8B-B14F-4D97-AF65-F5344CB8AC3E}">
        <p14:creationId xmlns:p14="http://schemas.microsoft.com/office/powerpoint/2010/main" val="346541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“MNA” has been added to the list of Acceptable Codes. It is used when medication is not administered at the scheduled time. “MNA” replaces the circling of initials on a medication sheet. </a:t>
            </a: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a:p>
        </p:txBody>
      </p:sp>
    </p:spTree>
    <p:extLst>
      <p:ext uri="{BB962C8B-B14F-4D97-AF65-F5344CB8AC3E}">
        <p14:creationId xmlns:p14="http://schemas.microsoft.com/office/powerpoint/2010/main" val="4018092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473B8-5EFC-75DE-3EB1-1AAD5841A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B07E7-64F9-22A2-26FB-13C9E09EB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816EC-A3F9-0AC8-5A4C-DB1145461FA1}"/>
              </a:ext>
            </a:extLst>
          </p:cNvPr>
          <p:cNvSpPr>
            <a:spLocks noGrp="1"/>
          </p:cNvSpPr>
          <p:nvPr>
            <p:ph type="body" idx="1"/>
          </p:nvPr>
        </p:nvSpPr>
        <p:spPr/>
        <p:txBody>
          <a:bodyPr/>
          <a:lstStyle/>
          <a:p>
            <a:r>
              <a:rPr lang="en-US"/>
              <a:t>A corresponding medication progress note is required when using “MNA” on the medication sheet.  </a:t>
            </a:r>
          </a:p>
        </p:txBody>
      </p:sp>
      <p:sp>
        <p:nvSpPr>
          <p:cNvPr id="4" name="Slide Number Placeholder 3">
            <a:extLst>
              <a:ext uri="{FF2B5EF4-FFF2-40B4-BE49-F238E27FC236}">
                <a16:creationId xmlns:a16="http://schemas.microsoft.com/office/drawing/2014/main" id="{7429E964-6D9E-2F2F-F909-527349C7E321}"/>
              </a:ext>
            </a:extLst>
          </p:cNvPr>
          <p:cNvSpPr>
            <a:spLocks noGrp="1"/>
          </p:cNvSpPr>
          <p:nvPr>
            <p:ph type="sldNum" sz="quarter" idx="5"/>
          </p:nvPr>
        </p:nvSpPr>
        <p:spPr/>
        <p:txBody>
          <a:bodyPr/>
          <a:lstStyle/>
          <a:p>
            <a:fld id="{C37D7554-D10C-4E29-B8E6-BB7111FA614F}" type="slidenum">
              <a:rPr lang="en-US" smtClean="0"/>
              <a:t>7</a:t>
            </a:fld>
            <a:endParaRPr lang="en-US"/>
          </a:p>
        </p:txBody>
      </p:sp>
    </p:spTree>
    <p:extLst>
      <p:ext uri="{BB962C8B-B14F-4D97-AF65-F5344CB8AC3E}">
        <p14:creationId xmlns:p14="http://schemas.microsoft.com/office/powerpoint/2010/main" val="123662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“MNA” and its definition must be added to the list of acceptable codes at the bottom of the medication sheets.</a:t>
            </a: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a:p>
        </p:txBody>
      </p:sp>
    </p:spTree>
    <p:extLst>
      <p:ext uri="{BB962C8B-B14F-4D97-AF65-F5344CB8AC3E}">
        <p14:creationId xmlns:p14="http://schemas.microsoft.com/office/powerpoint/2010/main" val="66150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change in acceptable codes is the expansion of the use of “P” for packaged. Staff will document this code on the medication sheet when an individual administers their own medication under Certified/licensed staff supervision as part of the process of learning to self-administer. This is in addition to using the code when the individual packages their own medication under Certified/licensed staff supervision.</a:t>
            </a:r>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a:p>
        </p:txBody>
      </p:sp>
    </p:spTree>
    <p:extLst>
      <p:ext uri="{BB962C8B-B14F-4D97-AF65-F5344CB8AC3E}">
        <p14:creationId xmlns:p14="http://schemas.microsoft.com/office/powerpoint/2010/main" val="280995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1220786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0961347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009215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a:t>Click to add title</a:t>
            </a:r>
          </a:p>
        </p:txBody>
      </p:sp>
    </p:spTree>
    <p:extLst>
      <p:ext uri="{BB962C8B-B14F-4D97-AF65-F5344CB8AC3E}">
        <p14:creationId xmlns:p14="http://schemas.microsoft.com/office/powerpoint/2010/main" val="177987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7280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55170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25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48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5079424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154723548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6306892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6305221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28931380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18340858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9825523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65195350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65601-5AE2-46FC-B138-694DDD2B510D}" type="slidenum">
              <a:rPr lang="en-US" smtClean="0"/>
              <a:pPr/>
              <a:t>‹#›</a:t>
            </a:fld>
            <a:endParaRPr lang="en-US"/>
          </a:p>
        </p:txBody>
      </p:sp>
    </p:spTree>
    <p:extLst>
      <p:ext uri="{BB962C8B-B14F-4D97-AF65-F5344CB8AC3E}">
        <p14:creationId xmlns:p14="http://schemas.microsoft.com/office/powerpoint/2010/main" val="374489634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2" r:id="rId14"/>
    <p:sldLayoutId id="2147483946" r:id="rId15"/>
    <p:sldLayoutId id="214748395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3.xml"/><Relationship Id="rId7" Type="http://schemas.openxmlformats.org/officeDocument/2006/relationships/diagramColors" Target="../diagrams/colors5.xml"/><Relationship Id="rId2" Type="http://schemas.openxmlformats.org/officeDocument/2006/relationships/slideLayout" Target="../slideLayouts/slideLayout14.xml"/><Relationship Id="rId1" Type="http://schemas.openxmlformats.org/officeDocument/2006/relationships/tags" Target="../tags/tag2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23.xml"/><Relationship Id="rId5" Type="http://schemas.openxmlformats.org/officeDocument/2006/relationships/image" Target="../media/image34.sv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28.xml"/><Relationship Id="rId7" Type="http://schemas.openxmlformats.org/officeDocument/2006/relationships/diagramQuickStyle" Target="../diagrams/quickStyle6.xml"/><Relationship Id="rId2" Type="http://schemas.openxmlformats.org/officeDocument/2006/relationships/slideLayout" Target="../slideLayouts/slideLayout15.xml"/><Relationship Id="rId1" Type="http://schemas.openxmlformats.org/officeDocument/2006/relationships/tags" Target="../tags/tag2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8.png"/><Relationship Id="rId9" Type="http://schemas.microsoft.com/office/2007/relationships/diagramDrawing" Target="../diagrams/drawing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0.xml"/><Relationship Id="rId7" Type="http://schemas.openxmlformats.org/officeDocument/2006/relationships/diagramColors" Target="../diagrams/colors8.xml"/><Relationship Id="rId2" Type="http://schemas.openxmlformats.org/officeDocument/2006/relationships/slideLayout" Target="../slideLayouts/slideLayout15.xml"/><Relationship Id="rId1" Type="http://schemas.openxmlformats.org/officeDocument/2006/relationships/tags" Target="../tags/tag2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29.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31.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36.xml"/><Relationship Id="rId7" Type="http://schemas.openxmlformats.org/officeDocument/2006/relationships/diagramQuickStyle" Target="../diagrams/quickStyle10.xml"/><Relationship Id="rId2" Type="http://schemas.openxmlformats.org/officeDocument/2006/relationships/slideLayout" Target="../slideLayouts/slideLayout15.xml"/><Relationship Id="rId1" Type="http://schemas.openxmlformats.org/officeDocument/2006/relationships/tags" Target="../tags/tag3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42.jpeg"/><Relationship Id="rId9" Type="http://schemas.microsoft.com/office/2007/relationships/diagramDrawing" Target="../diagrams/drawing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38.xml"/><Relationship Id="rId7" Type="http://schemas.openxmlformats.org/officeDocument/2006/relationships/diagramColors" Target="../diagrams/colors11.xml"/><Relationship Id="rId2" Type="http://schemas.openxmlformats.org/officeDocument/2006/relationships/slideLayout" Target="../slideLayouts/slideLayout15.xml"/><Relationship Id="rId1" Type="http://schemas.openxmlformats.org/officeDocument/2006/relationships/tags" Target="../tags/tag3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47.jpe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notesSlide" Target="../notesSlides/notesSlide39.xml"/><Relationship Id="rId7" Type="http://schemas.openxmlformats.org/officeDocument/2006/relationships/diagramQuickStyle" Target="../diagrams/quickStyle12.xml"/><Relationship Id="rId2" Type="http://schemas.openxmlformats.org/officeDocument/2006/relationships/slideLayout" Target="../slideLayouts/slideLayout15.xml"/><Relationship Id="rId1" Type="http://schemas.openxmlformats.org/officeDocument/2006/relationships/tags" Target="../tags/tag35.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48.jpeg"/><Relationship Id="rId9" Type="http://schemas.microsoft.com/office/2007/relationships/diagramDrawing" Target="../diagrams/drawin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3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38.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5.xml"/><Relationship Id="rId1" Type="http://schemas.openxmlformats.org/officeDocument/2006/relationships/tags" Target="../tags/tag43.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xml"/><Relationship Id="rId1" Type="http://schemas.openxmlformats.org/officeDocument/2006/relationships/tags" Target="../tags/tag44.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image" Target="../media/image70.jpe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3.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46.xml"/><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6.xml"/><Relationship Id="rId7" Type="http://schemas.openxmlformats.org/officeDocument/2006/relationships/diagramQuickStyle" Target="../diagrams/quickStyle2.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9.xml"/><Relationship Id="rId7" Type="http://schemas.openxmlformats.org/officeDocument/2006/relationships/diagramQuickStyle" Target="../diagrams/quickStyle3.xml"/><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a:solidFill>
                  <a:srgbClr val="FFFFFF"/>
                </a:solidFill>
                <a:latin typeface="Aptos Serif"/>
                <a:cs typeface="Aptos Serif"/>
              </a:rPr>
              <a:t>MAP Trainer Webinar</a:t>
            </a:r>
            <a:br>
              <a:rPr lang="en-US" sz="4800">
                <a:latin typeface="Aptos Serif" panose="02020604070405020304" pitchFamily="18" charset="0"/>
                <a:cs typeface="Aptos Serif" panose="02020604070405020304" pitchFamily="18" charset="0"/>
              </a:rPr>
            </a:br>
            <a:br>
              <a:rPr lang="en-US" sz="4800">
                <a:latin typeface="Aptos Serif" panose="02020604070405020304" pitchFamily="18" charset="0"/>
                <a:cs typeface="Aptos Serif" panose="02020604070405020304" pitchFamily="18" charset="0"/>
              </a:rPr>
            </a:br>
            <a:r>
              <a:rPr lang="en-US" sz="4000">
                <a:solidFill>
                  <a:srgbClr val="FFFFFF"/>
                </a:solidFill>
                <a:latin typeface="Aptos Serif"/>
                <a:cs typeface="Aptos Serif"/>
              </a:rPr>
              <a:t>Winter 2026</a:t>
            </a:r>
            <a:endParaRPr lang="en-US" sz="4000" kern="1200">
              <a:solidFill>
                <a:srgbClr val="FFFFFF"/>
              </a:solidFill>
              <a:latin typeface="Aptos Serif"/>
              <a:cs typeface="Aptos Serif"/>
            </a:endParaRPr>
          </a:p>
        </p:txBody>
      </p:sp>
    </p:spTree>
    <p:custDataLst>
      <p:tags r:id="rId1"/>
    </p:custDataLst>
    <p:extLst>
      <p:ext uri="{BB962C8B-B14F-4D97-AF65-F5344CB8AC3E}">
        <p14:creationId xmlns:p14="http://schemas.microsoft.com/office/powerpoint/2010/main" val="33788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52022B-5B13-0B7D-3E0B-E5BFA15BF43F}"/>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3C79F-58D7-A6AC-82BC-857FFD4EA585}"/>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a:solidFill>
                  <a:srgbClr val="FFFFFF"/>
                </a:solidFill>
                <a:latin typeface="Aptos Serif"/>
                <a:cs typeface="Aptos Serif"/>
              </a:rPr>
              <a:t>Updated Recertification</a:t>
            </a:r>
            <a:r>
              <a:rPr lang="en-US" sz="4000" kern="1200">
                <a:solidFill>
                  <a:srgbClr val="FFFFFF"/>
                </a:solidFill>
                <a:latin typeface="Aptos Serif"/>
                <a:cs typeface="Aptos Serif"/>
              </a:rPr>
              <a:t> Process</a:t>
            </a:r>
          </a:p>
        </p:txBody>
      </p:sp>
      <p:sp>
        <p:nvSpPr>
          <p:cNvPr id="4" name="Slide Number Placeholder 3">
            <a:extLst>
              <a:ext uri="{FF2B5EF4-FFF2-40B4-BE49-F238E27FC236}">
                <a16:creationId xmlns:a16="http://schemas.microsoft.com/office/drawing/2014/main" id="{9251CA6D-7EFB-F12D-D2EA-9E4ECE2AD398}"/>
              </a:ext>
            </a:extLst>
          </p:cNvPr>
          <p:cNvSpPr>
            <a:spLocks noGrp="1"/>
          </p:cNvSpPr>
          <p:nvPr>
            <p:ph type="sldNum" sz="quarter" idx="15"/>
          </p:nvPr>
        </p:nvSpPr>
        <p:spPr>
          <a:xfrm>
            <a:off x="11704320" y="6455664"/>
            <a:ext cx="448056"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10</a:t>
            </a:fld>
            <a:endParaRPr lang="en-US" sz="1100">
              <a:solidFill>
                <a:schemeClr val="tx1">
                  <a:lumMod val="50000"/>
                  <a:lumOff val="50000"/>
                </a:schemeClr>
              </a:solidFill>
            </a:endParaRPr>
          </a:p>
        </p:txBody>
      </p:sp>
      <p:graphicFrame>
        <p:nvGraphicFramePr>
          <p:cNvPr id="53" name="Content Placeholder 4">
            <a:extLst>
              <a:ext uri="{FF2B5EF4-FFF2-40B4-BE49-F238E27FC236}">
                <a16:creationId xmlns:a16="http://schemas.microsoft.com/office/drawing/2014/main" id="{11278E70-ACF5-A7BE-04C6-5630D7639378}"/>
              </a:ext>
            </a:extLst>
          </p:cNvPr>
          <p:cNvGraphicFramePr>
            <a:graphicFrameLocks noGrp="1"/>
          </p:cNvGraphicFramePr>
          <p:nvPr>
            <p:ph sz="quarter" idx="12"/>
            <p:extLst>
              <p:ext uri="{D42A27DB-BD31-4B8C-83A1-F6EECF244321}">
                <p14:modId xmlns:p14="http://schemas.microsoft.com/office/powerpoint/2010/main" val="350313600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82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0C766-6330-5EF2-AAF9-7A4F922A3CFB}"/>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a:latin typeface="Aptos Serif" panose="02020604070405020304" pitchFamily="18" charset="0"/>
                <a:cs typeface="Aptos Serif" panose="02020604070405020304" pitchFamily="18" charset="0"/>
              </a:rPr>
              <a:t>Refresher Training</a:t>
            </a:r>
          </a:p>
        </p:txBody>
      </p:sp>
      <p:pic>
        <p:nvPicPr>
          <p:cNvPr id="2050" name="Picture 2" descr="Workshop Event  Meeting.  Business Event Training developrer, Seminars, Management, Education And Development in Corporate. Digital Marketing Training Team. ">
            <a:extLst>
              <a:ext uri="{FF2B5EF4-FFF2-40B4-BE49-F238E27FC236}">
                <a16:creationId xmlns:a16="http://schemas.microsoft.com/office/drawing/2014/main" id="{68D7F926-0943-2751-4BA8-AF89B9D4B6CE}"/>
              </a:ext>
            </a:extLst>
          </p:cNvPr>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670A32-A4DA-FCB7-CA05-F6965FC855FA}"/>
              </a:ext>
            </a:extLst>
          </p:cNvPr>
          <p:cNvSpPr>
            <a:spLocks noGrp="1"/>
          </p:cNvSpPr>
          <p:nvPr>
            <p:ph sz="half" idx="1"/>
          </p:nvPr>
        </p:nvSpPr>
        <p:spPr>
          <a:xfrm>
            <a:off x="8643193" y="2418408"/>
            <a:ext cx="2942813" cy="3540265"/>
          </a:xfrm>
        </p:spPr>
        <p:txBody>
          <a:bodyPr vert="horz" lIns="91440" tIns="45720" rIns="91440" bIns="45720" rtlCol="0">
            <a:normAutofit/>
          </a:bodyPr>
          <a:lstStyle/>
          <a:p>
            <a:r>
              <a:rPr lang="en-US">
                <a:latin typeface="Aptos Serif" panose="02020604070405020304" pitchFamily="18" charset="0"/>
                <a:cs typeface="Aptos Serif" panose="02020604070405020304" pitchFamily="18" charset="0"/>
              </a:rPr>
              <a:t>MAP Trainer</a:t>
            </a:r>
          </a:p>
          <a:p>
            <a:r>
              <a:rPr lang="en-US">
                <a:latin typeface="Aptos Serif" panose="02020604070405020304" pitchFamily="18" charset="0"/>
                <a:cs typeface="Aptos Serif" panose="02020604070405020304" pitchFamily="18" charset="0"/>
              </a:rPr>
              <a:t>Prior to Recertification Skill Test</a:t>
            </a:r>
          </a:p>
        </p:txBody>
      </p:sp>
      <p:sp>
        <p:nvSpPr>
          <p:cNvPr id="2084" name="Rectangle 208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Rectangle 208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FD24B57-356E-E42E-B615-AB54F5B6EDCA}"/>
              </a:ext>
            </a:extLst>
          </p:cNvPr>
          <p:cNvSpPr>
            <a:spLocks noGrp="1"/>
          </p:cNvSpPr>
          <p:nvPr>
            <p:ph type="sldNum" sz="quarter" idx="12"/>
          </p:nvPr>
        </p:nvSpPr>
        <p:spPr>
          <a:xfrm>
            <a:off x="11704320" y="6459376"/>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rgbClr val="FFFFFF"/>
                </a:solidFill>
                <a:latin typeface="Calibri" panose="020F0502020204030204"/>
              </a:rPr>
              <a:pPr defTabSz="914400">
                <a:spcAft>
                  <a:spcPts val="600"/>
                </a:spcAft>
                <a:defRPr/>
              </a:pPr>
              <a:t>11</a:t>
            </a:fld>
            <a:endParaRPr lang="en-US" sz="1100">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27088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usinessman working reading documents graph financial to job succes Analyze document plans">
            <a:extLst>
              <a:ext uri="{FF2B5EF4-FFF2-40B4-BE49-F238E27FC236}">
                <a16:creationId xmlns:a16="http://schemas.microsoft.com/office/drawing/2014/main" id="{DF0F697E-227D-B756-791F-7823701CF9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1"/>
          <a:stretch>
            <a:fillRect/>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3098" name="Freeform: Shape 309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636A3E-FBBD-CC9E-FBC3-67391A5D22EE}"/>
              </a:ext>
            </a:extLst>
          </p:cNvPr>
          <p:cNvSpPr>
            <a:spLocks noGrp="1"/>
          </p:cNvSpPr>
          <p:nvPr>
            <p:ph type="title"/>
          </p:nvPr>
        </p:nvSpPr>
        <p:spPr>
          <a:xfrm>
            <a:off x="103909" y="655951"/>
            <a:ext cx="3740727" cy="982786"/>
          </a:xfrm>
        </p:spPr>
        <p:txBody>
          <a:bodyPr vert="horz" lIns="91440" tIns="45720" rIns="91440" bIns="45720" rtlCol="0" anchor="t">
            <a:normAutofit fontScale="90000"/>
          </a:bodyPr>
          <a:lstStyle/>
          <a:p>
            <a:r>
              <a:rPr lang="en-US">
                <a:solidFill>
                  <a:srgbClr val="FFFFFF"/>
                </a:solidFill>
                <a:latin typeface="Aptos Serif" panose="02020604070405020304" pitchFamily="18" charset="0"/>
                <a:cs typeface="Aptos Serif" panose="02020604070405020304" pitchFamily="18" charset="0"/>
              </a:rPr>
              <a:t>On-site Documentation</a:t>
            </a:r>
            <a:br>
              <a:rPr lang="en-US" sz="3400">
                <a:solidFill>
                  <a:srgbClr val="FFFFFF"/>
                </a:solidFill>
              </a:rPr>
            </a:br>
            <a:br>
              <a:rPr lang="en-US" sz="3400">
                <a:solidFill>
                  <a:srgbClr val="FFFFFF"/>
                </a:solidFill>
              </a:rPr>
            </a:br>
            <a:endParaRPr lang="en-US" sz="3400">
              <a:solidFill>
                <a:srgbClr val="FFFFFF"/>
              </a:solidFill>
            </a:endParaRPr>
          </a:p>
        </p:txBody>
      </p:sp>
      <p:sp>
        <p:nvSpPr>
          <p:cNvPr id="3" name="Slide Number Placeholder 2">
            <a:extLst>
              <a:ext uri="{FF2B5EF4-FFF2-40B4-BE49-F238E27FC236}">
                <a16:creationId xmlns:a16="http://schemas.microsoft.com/office/drawing/2014/main" id="{FF5CA9D8-8B09-4B0C-5B48-B1C85CAE28B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rgbClr val="FFFFFF"/>
                </a:solidFill>
                <a:latin typeface="Calibri" panose="020F0502020204030204"/>
              </a:rPr>
              <a:pPr defTabSz="914400">
                <a:spcAft>
                  <a:spcPts val="600"/>
                </a:spcAft>
                <a:defRPr/>
              </a:pPr>
              <a:t>12</a:t>
            </a:fld>
            <a:endParaRPr lang="en-US" sz="1100">
              <a:solidFill>
                <a:srgbClr val="FFFFFF"/>
              </a:solidFill>
              <a:latin typeface="Calibri" panose="020F0502020204030204"/>
            </a:endParaRPr>
          </a:p>
        </p:txBody>
      </p:sp>
      <p:sp>
        <p:nvSpPr>
          <p:cNvPr id="4" name="TextBox 3">
            <a:extLst>
              <a:ext uri="{FF2B5EF4-FFF2-40B4-BE49-F238E27FC236}">
                <a16:creationId xmlns:a16="http://schemas.microsoft.com/office/drawing/2014/main" id="{0427CA63-3B30-F61D-7F99-CC1562A86739}"/>
              </a:ext>
            </a:extLst>
          </p:cNvPr>
          <p:cNvSpPr txBox="1"/>
          <p:nvPr/>
        </p:nvSpPr>
        <p:spPr>
          <a:xfrm>
            <a:off x="492084" y="2520962"/>
            <a:ext cx="3052293" cy="3970318"/>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Aptos Serif" panose="02020604070405020304" pitchFamily="18" charset="0"/>
                <a:cs typeface="Aptos Serif" panose="02020604070405020304" pitchFamily="18" charset="0"/>
              </a:rPr>
              <a:t>Trainer name and contact info</a:t>
            </a:r>
          </a:p>
          <a:p>
            <a:endParaRPr lang="en-US" sz="2800">
              <a:solidFill>
                <a:schemeClr val="bg1"/>
              </a:solidFill>
              <a:latin typeface="Aptos Serif" panose="02020604070405020304" pitchFamily="18" charset="0"/>
              <a:cs typeface="Aptos Serif" panose="02020604070405020304" pitchFamily="18" charset="0"/>
            </a:endParaRPr>
          </a:p>
          <a:p>
            <a:pPr marL="285750" indent="-285750">
              <a:buFont typeface="Arial" panose="020B0604020202020204" pitchFamily="34" charset="0"/>
              <a:buChar char="•"/>
            </a:pPr>
            <a:r>
              <a:rPr lang="en-US" sz="2800">
                <a:solidFill>
                  <a:schemeClr val="bg1"/>
                </a:solidFill>
                <a:latin typeface="Aptos Serif" panose="02020604070405020304" pitchFamily="18" charset="0"/>
                <a:cs typeface="Aptos Serif" panose="02020604070405020304" pitchFamily="18" charset="0"/>
              </a:rPr>
              <a:t>Dated attendance list</a:t>
            </a:r>
          </a:p>
          <a:p>
            <a:endParaRPr lang="en-US" sz="2800">
              <a:solidFill>
                <a:schemeClr val="bg1"/>
              </a:solidFill>
              <a:latin typeface="Aptos Serif" panose="02020604070405020304" pitchFamily="18" charset="0"/>
              <a:cs typeface="Aptos Serif" panose="02020604070405020304" pitchFamily="18" charset="0"/>
            </a:endParaRPr>
          </a:p>
          <a:p>
            <a:pPr marL="285750" indent="-285750">
              <a:buFont typeface="Arial" panose="020B0604020202020204" pitchFamily="34" charset="0"/>
              <a:buChar char="•"/>
            </a:pPr>
            <a:r>
              <a:rPr lang="en-US" sz="2800">
                <a:solidFill>
                  <a:schemeClr val="bg1"/>
                </a:solidFill>
                <a:latin typeface="Aptos Serif" panose="02020604070405020304" pitchFamily="18" charset="0"/>
                <a:cs typeface="Aptos Serif" panose="02020604070405020304" pitchFamily="18" charset="0"/>
              </a:rPr>
              <a:t>Complete set of training materials</a:t>
            </a:r>
          </a:p>
        </p:txBody>
      </p:sp>
    </p:spTree>
    <p:custDataLst>
      <p:tags r:id="rId1"/>
    </p:custDataLst>
    <p:extLst>
      <p:ext uri="{BB962C8B-B14F-4D97-AF65-F5344CB8AC3E}">
        <p14:creationId xmlns:p14="http://schemas.microsoft.com/office/powerpoint/2010/main" val="276535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09B13F-38CD-2D66-2C95-F5A27C797BD6}"/>
            </a:ext>
          </a:extLst>
        </p:cNvPr>
        <p:cNvGrpSpPr/>
        <p:nvPr/>
      </p:nvGrpSpPr>
      <p:grpSpPr>
        <a:xfrm>
          <a:off x="0" y="0"/>
          <a:ext cx="0" cy="0"/>
          <a:chOff x="0" y="0"/>
          <a:chExt cx="0" cy="0"/>
        </a:xfrm>
      </p:grpSpPr>
      <p:sp useBgFill="1">
        <p:nvSpPr>
          <p:cNvPr id="3120" name="Rectangle 31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ectangle 312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Rectangle 31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Rectangle 312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A8F0C8-1E5F-6A71-7731-A70A3A839A2F}"/>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br>
              <a:rPr lang="en-US" kern="1200">
                <a:solidFill>
                  <a:srgbClr val="FFFFFF"/>
                </a:solidFill>
                <a:latin typeface="Aptos Serif" panose="02020604070405020304" pitchFamily="18" charset="0"/>
                <a:cs typeface="Aptos Serif" panose="02020604070405020304" pitchFamily="18" charset="0"/>
              </a:rPr>
            </a:br>
            <a:r>
              <a:rPr lang="en-US">
                <a:solidFill>
                  <a:srgbClr val="FFFFFF"/>
                </a:solidFill>
                <a:latin typeface="Aptos Serif" panose="02020604070405020304" pitchFamily="18" charset="0"/>
                <a:cs typeface="Aptos Serif" panose="02020604070405020304" pitchFamily="18" charset="0"/>
              </a:rPr>
              <a:t>Refresher Training</a:t>
            </a:r>
            <a:r>
              <a:rPr lang="en-US" kern="1200">
                <a:solidFill>
                  <a:srgbClr val="FFFFFF"/>
                </a:solidFill>
                <a:latin typeface="Aptos Serif" panose="02020604070405020304" pitchFamily="18" charset="0"/>
                <a:cs typeface="Aptos Serif" panose="02020604070405020304" pitchFamily="18" charset="0"/>
              </a:rPr>
              <a:t> Documentation in TMU</a:t>
            </a:r>
            <a:br>
              <a:rPr lang="en-US" sz="2200" kern="1200">
                <a:solidFill>
                  <a:srgbClr val="FFFFFF"/>
                </a:solidFill>
                <a:latin typeface="+mj-lt"/>
                <a:ea typeface="+mj-ea"/>
                <a:cs typeface="+mj-cs"/>
              </a:rPr>
            </a:br>
            <a:br>
              <a:rPr lang="en-US" sz="2200" kern="1200">
                <a:solidFill>
                  <a:srgbClr val="FFFFFF"/>
                </a:solidFill>
                <a:latin typeface="+mj-lt"/>
                <a:ea typeface="+mj-ea"/>
                <a:cs typeface="+mj-cs"/>
              </a:rPr>
            </a:br>
            <a:endParaRPr lang="en-US" sz="2200" kern="1200">
              <a:solidFill>
                <a:srgbClr val="FFFFFF"/>
              </a:solidFill>
              <a:latin typeface="+mj-lt"/>
              <a:ea typeface="+mj-ea"/>
              <a:cs typeface="+mj-cs"/>
            </a:endParaRPr>
          </a:p>
        </p:txBody>
      </p:sp>
      <p:sp>
        <p:nvSpPr>
          <p:cNvPr id="5" name="TextBox 4">
            <a:extLst>
              <a:ext uri="{FF2B5EF4-FFF2-40B4-BE49-F238E27FC236}">
                <a16:creationId xmlns:a16="http://schemas.microsoft.com/office/drawing/2014/main" id="{76E25C1E-A1BD-69A0-8CD2-070514873F2A}"/>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endParaRPr lang="en-US" sz="2000">
              <a:latin typeface="Aptos Serif" panose="02020604070405020304" pitchFamily="18" charset="0"/>
              <a:cs typeface="Aptos Serif" panose="02020604070405020304" pitchFamily="18" charset="0"/>
            </a:endParaRPr>
          </a:p>
        </p:txBody>
      </p:sp>
      <p:sp>
        <p:nvSpPr>
          <p:cNvPr id="3" name="Slide Number Placeholder 2">
            <a:extLst>
              <a:ext uri="{FF2B5EF4-FFF2-40B4-BE49-F238E27FC236}">
                <a16:creationId xmlns:a16="http://schemas.microsoft.com/office/drawing/2014/main" id="{1B3666A1-A815-82E1-FB03-A09C6281748E}"/>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13</a:t>
            </a:fld>
            <a:endParaRPr lang="en-US" sz="1100">
              <a:solidFill>
                <a:schemeClr val="tx1">
                  <a:lumMod val="50000"/>
                  <a:lumOff val="50000"/>
                </a:schemeClr>
              </a:solidFill>
            </a:endParaRPr>
          </a:p>
        </p:txBody>
      </p:sp>
      <p:pic>
        <p:nvPicPr>
          <p:cNvPr id="6" name="Picture 5">
            <a:extLst>
              <a:ext uri="{FF2B5EF4-FFF2-40B4-BE49-F238E27FC236}">
                <a16:creationId xmlns:a16="http://schemas.microsoft.com/office/drawing/2014/main" id="{73711AC8-CC13-DCB4-407A-DE85769EB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545" y="2928867"/>
            <a:ext cx="9916909" cy="1000265"/>
          </a:xfrm>
          <a:prstGeom prst="rect">
            <a:avLst/>
          </a:prstGeom>
        </p:spPr>
      </p:pic>
      <p:sp>
        <p:nvSpPr>
          <p:cNvPr id="7" name="Arrow: Down 6">
            <a:extLst>
              <a:ext uri="{FF2B5EF4-FFF2-40B4-BE49-F238E27FC236}">
                <a16:creationId xmlns:a16="http://schemas.microsoft.com/office/drawing/2014/main" id="{88DAB0E8-5281-B269-8082-0D0D9281D054}"/>
              </a:ext>
            </a:extLst>
          </p:cNvPr>
          <p:cNvSpPr/>
          <p:nvPr/>
        </p:nvSpPr>
        <p:spPr>
          <a:xfrm>
            <a:off x="9493321" y="2075380"/>
            <a:ext cx="452063" cy="8467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4176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A55301-A3B7-EF8A-5966-51195C664E06}"/>
            </a:ext>
          </a:extLst>
        </p:cNvPr>
        <p:cNvGrpSpPr/>
        <p:nvPr/>
      </p:nvGrpSpPr>
      <p:grpSpPr>
        <a:xfrm>
          <a:off x="0" y="0"/>
          <a:ext cx="0" cy="0"/>
          <a:chOff x="0" y="0"/>
          <a:chExt cx="0" cy="0"/>
        </a:xfrm>
      </p:grpSpPr>
      <p:sp useBgFill="1">
        <p:nvSpPr>
          <p:cNvPr id="3120" name="Rectangle 3119">
            <a:extLst>
              <a:ext uri="{FF2B5EF4-FFF2-40B4-BE49-F238E27FC236}">
                <a16:creationId xmlns:a16="http://schemas.microsoft.com/office/drawing/2014/main" id="{F8580862-1618-4C48-23C7-BA8782030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ectangle 3121">
            <a:extLst>
              <a:ext uri="{FF2B5EF4-FFF2-40B4-BE49-F238E27FC236}">
                <a16:creationId xmlns:a16="http://schemas.microsoft.com/office/drawing/2014/main" id="{E4A1E95E-96A1-82B1-D87D-5AA13194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Rectangle 3123">
            <a:extLst>
              <a:ext uri="{FF2B5EF4-FFF2-40B4-BE49-F238E27FC236}">
                <a16:creationId xmlns:a16="http://schemas.microsoft.com/office/drawing/2014/main" id="{FF38933E-B798-29E9-E76E-C323CB202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Rectangle 3125">
            <a:extLst>
              <a:ext uri="{FF2B5EF4-FFF2-40B4-BE49-F238E27FC236}">
                <a16:creationId xmlns:a16="http://schemas.microsoft.com/office/drawing/2014/main" id="{5DA199AA-CA40-42C1-B7B2-2AE3BF56B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27">
            <a:extLst>
              <a:ext uri="{FF2B5EF4-FFF2-40B4-BE49-F238E27FC236}">
                <a16:creationId xmlns:a16="http://schemas.microsoft.com/office/drawing/2014/main" id="{95BDA36B-62BE-1DBD-595A-47C607676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42A86-9BF6-C55A-FEB3-1DBE9C820E9B}"/>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br>
              <a:rPr lang="en-US" sz="4000" kern="1200">
                <a:solidFill>
                  <a:srgbClr val="FFFFFF"/>
                </a:solidFill>
                <a:latin typeface="Aptos Serif" panose="02020604070405020304" pitchFamily="18" charset="0"/>
                <a:cs typeface="Aptos Serif" panose="02020604070405020304" pitchFamily="18" charset="0"/>
              </a:rPr>
            </a:br>
            <a:r>
              <a:rPr lang="en-US">
                <a:solidFill>
                  <a:srgbClr val="FFFFFF"/>
                </a:solidFill>
                <a:latin typeface="Aptos Serif" panose="02020604070405020304" pitchFamily="18" charset="0"/>
                <a:cs typeface="Aptos Serif" panose="02020604070405020304" pitchFamily="18" charset="0"/>
              </a:rPr>
              <a:t>Refresher Training</a:t>
            </a:r>
            <a:r>
              <a:rPr lang="en-US" kern="1200">
                <a:solidFill>
                  <a:srgbClr val="FFFFFF"/>
                </a:solidFill>
                <a:latin typeface="Aptos Serif" panose="02020604070405020304" pitchFamily="18" charset="0"/>
                <a:cs typeface="Aptos Serif" panose="02020604070405020304" pitchFamily="18" charset="0"/>
              </a:rPr>
              <a:t> Documentation</a:t>
            </a:r>
            <a:br>
              <a:rPr lang="en-US" sz="2200" kern="1200">
                <a:solidFill>
                  <a:srgbClr val="FFFFFF"/>
                </a:solidFill>
                <a:latin typeface="+mj-lt"/>
                <a:ea typeface="+mj-ea"/>
                <a:cs typeface="+mj-cs"/>
              </a:rPr>
            </a:br>
            <a:br>
              <a:rPr lang="en-US" sz="2200" kern="1200">
                <a:solidFill>
                  <a:srgbClr val="FFFFFF"/>
                </a:solidFill>
                <a:latin typeface="+mj-lt"/>
                <a:ea typeface="+mj-ea"/>
                <a:cs typeface="+mj-cs"/>
              </a:rPr>
            </a:br>
            <a:endParaRPr lang="en-US" sz="2200" kern="1200">
              <a:solidFill>
                <a:srgbClr val="FFFFFF"/>
              </a:solidFill>
              <a:latin typeface="+mj-lt"/>
              <a:ea typeface="+mj-ea"/>
              <a:cs typeface="+mj-cs"/>
            </a:endParaRPr>
          </a:p>
        </p:txBody>
      </p:sp>
      <p:sp>
        <p:nvSpPr>
          <p:cNvPr id="5" name="TextBox 4">
            <a:extLst>
              <a:ext uri="{FF2B5EF4-FFF2-40B4-BE49-F238E27FC236}">
                <a16:creationId xmlns:a16="http://schemas.microsoft.com/office/drawing/2014/main" id="{90F88B53-78E3-B6E9-9ECA-E3E7B91855D5}"/>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marL="57150" defTabSz="914400">
              <a:lnSpc>
                <a:spcPct val="90000"/>
              </a:lnSpc>
              <a:spcAft>
                <a:spcPts val="600"/>
              </a:spcAft>
            </a:pPr>
            <a:endParaRPr lang="en-US" sz="2000">
              <a:latin typeface="Aptos Serif" panose="02020604070405020304" pitchFamily="18" charset="0"/>
              <a:cs typeface="Aptos Serif" panose="02020604070405020304" pitchFamily="18" charset="0"/>
            </a:endParaRPr>
          </a:p>
        </p:txBody>
      </p:sp>
      <p:sp>
        <p:nvSpPr>
          <p:cNvPr id="3" name="Slide Number Placeholder 2">
            <a:extLst>
              <a:ext uri="{FF2B5EF4-FFF2-40B4-BE49-F238E27FC236}">
                <a16:creationId xmlns:a16="http://schemas.microsoft.com/office/drawing/2014/main" id="{12C84574-A099-CCE8-9609-D9384CCEF589}"/>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14</a:t>
            </a:fld>
            <a:endParaRPr lang="en-US" sz="1100">
              <a:solidFill>
                <a:schemeClr val="tx1">
                  <a:lumMod val="50000"/>
                  <a:lumOff val="50000"/>
                </a:schemeClr>
              </a:solidFill>
            </a:endParaRPr>
          </a:p>
        </p:txBody>
      </p:sp>
      <p:pic>
        <p:nvPicPr>
          <p:cNvPr id="6" name="Picture 5">
            <a:extLst>
              <a:ext uri="{FF2B5EF4-FFF2-40B4-BE49-F238E27FC236}">
                <a16:creationId xmlns:a16="http://schemas.microsoft.com/office/drawing/2014/main" id="{C47747BE-4925-FC04-8203-2CE2DEFA0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50" y="2824078"/>
            <a:ext cx="10021699" cy="1209844"/>
          </a:xfrm>
          <a:prstGeom prst="rect">
            <a:avLst/>
          </a:prstGeom>
        </p:spPr>
      </p:pic>
    </p:spTree>
    <p:custDataLst>
      <p:tags r:id="rId1"/>
    </p:custDataLst>
    <p:extLst>
      <p:ext uri="{BB962C8B-B14F-4D97-AF65-F5344CB8AC3E}">
        <p14:creationId xmlns:p14="http://schemas.microsoft.com/office/powerpoint/2010/main" val="367934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DD8251-F3FC-927D-0CC8-D420D9946019}"/>
            </a:ext>
          </a:extLst>
        </p:cNvPr>
        <p:cNvGrpSpPr/>
        <p:nvPr/>
      </p:nvGrpSpPr>
      <p:grpSpPr>
        <a:xfrm>
          <a:off x="0" y="0"/>
          <a:ext cx="0" cy="0"/>
          <a:chOff x="0" y="0"/>
          <a:chExt cx="0" cy="0"/>
        </a:xfrm>
      </p:grpSpPr>
      <p:sp useBgFill="1">
        <p:nvSpPr>
          <p:cNvPr id="3120" name="Rectangle 3119">
            <a:extLst>
              <a:ext uri="{FF2B5EF4-FFF2-40B4-BE49-F238E27FC236}">
                <a16:creationId xmlns:a16="http://schemas.microsoft.com/office/drawing/2014/main" id="{13CC1556-FB41-3B6D-C825-8D8962C5B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ectangle 3121">
            <a:extLst>
              <a:ext uri="{FF2B5EF4-FFF2-40B4-BE49-F238E27FC236}">
                <a16:creationId xmlns:a16="http://schemas.microsoft.com/office/drawing/2014/main" id="{D4C89594-3229-B8FE-BC94-20566374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Rectangle 3123">
            <a:extLst>
              <a:ext uri="{FF2B5EF4-FFF2-40B4-BE49-F238E27FC236}">
                <a16:creationId xmlns:a16="http://schemas.microsoft.com/office/drawing/2014/main" id="{C35A8255-4A2E-3E08-DB52-3054FDC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Rectangle 3125">
            <a:extLst>
              <a:ext uri="{FF2B5EF4-FFF2-40B4-BE49-F238E27FC236}">
                <a16:creationId xmlns:a16="http://schemas.microsoft.com/office/drawing/2014/main" id="{D3D56F3A-7DBA-863C-BEDD-C778C59B3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27">
            <a:extLst>
              <a:ext uri="{FF2B5EF4-FFF2-40B4-BE49-F238E27FC236}">
                <a16:creationId xmlns:a16="http://schemas.microsoft.com/office/drawing/2014/main" id="{90910FD2-9149-0C53-8967-CDBECD6EE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D1007-C21C-84A3-38B5-F7CA010BA974}"/>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br>
              <a:rPr lang="en-US" sz="4000" kern="1200">
                <a:solidFill>
                  <a:srgbClr val="FFFFFF"/>
                </a:solidFill>
                <a:latin typeface="Aptos Serif" panose="02020604070405020304" pitchFamily="18" charset="0"/>
                <a:cs typeface="Aptos Serif" panose="02020604070405020304" pitchFamily="18" charset="0"/>
              </a:rPr>
            </a:br>
            <a:r>
              <a:rPr lang="en-US">
                <a:solidFill>
                  <a:srgbClr val="FFFFFF"/>
                </a:solidFill>
                <a:latin typeface="Aptos Serif" panose="02020604070405020304" pitchFamily="18" charset="0"/>
                <a:cs typeface="Aptos Serif" panose="02020604070405020304" pitchFamily="18" charset="0"/>
              </a:rPr>
              <a:t>Employment Verification</a:t>
            </a:r>
            <a:r>
              <a:rPr lang="en-US" kern="1200">
                <a:solidFill>
                  <a:srgbClr val="FFFFFF"/>
                </a:solidFill>
                <a:latin typeface="Aptos Serif" panose="02020604070405020304" pitchFamily="18" charset="0"/>
                <a:cs typeface="Aptos Serif" panose="02020604070405020304" pitchFamily="18" charset="0"/>
              </a:rPr>
              <a:t> </a:t>
            </a:r>
            <a:br>
              <a:rPr lang="en-US" sz="2200" kern="1200">
                <a:solidFill>
                  <a:srgbClr val="FFFFFF"/>
                </a:solidFill>
                <a:latin typeface="+mj-lt"/>
                <a:ea typeface="+mj-ea"/>
                <a:cs typeface="+mj-cs"/>
              </a:rPr>
            </a:br>
            <a:br>
              <a:rPr lang="en-US" sz="2200" kern="1200">
                <a:solidFill>
                  <a:srgbClr val="FFFFFF"/>
                </a:solidFill>
                <a:latin typeface="+mj-lt"/>
                <a:ea typeface="+mj-ea"/>
                <a:cs typeface="+mj-cs"/>
              </a:rPr>
            </a:br>
            <a:endParaRPr lang="en-US" sz="2200" kern="1200">
              <a:solidFill>
                <a:srgbClr val="FFFFFF"/>
              </a:solidFill>
              <a:latin typeface="+mj-lt"/>
              <a:ea typeface="+mj-ea"/>
              <a:cs typeface="+mj-cs"/>
            </a:endParaRPr>
          </a:p>
        </p:txBody>
      </p:sp>
      <p:sp>
        <p:nvSpPr>
          <p:cNvPr id="5" name="TextBox 4">
            <a:extLst>
              <a:ext uri="{FF2B5EF4-FFF2-40B4-BE49-F238E27FC236}">
                <a16:creationId xmlns:a16="http://schemas.microsoft.com/office/drawing/2014/main" id="{E381D568-F2DD-AEC1-87E1-B133F82D666C}"/>
              </a:ext>
            </a:extLst>
          </p:cNvPr>
          <p:cNvSpPr txBox="1"/>
          <p:nvPr/>
        </p:nvSpPr>
        <p:spPr>
          <a:xfrm>
            <a:off x="1371599" y="2318197"/>
            <a:ext cx="9724031" cy="3683358"/>
          </a:xfrm>
          <a:prstGeom prst="rect">
            <a:avLst/>
          </a:prstGeom>
        </p:spPr>
        <p:txBody>
          <a:bodyPr vert="horz" lIns="91440" tIns="45720" rIns="91440" bIns="45720" numCol="1" rtlCol="0" anchor="ctr">
            <a:normAutofit/>
          </a:bodyPr>
          <a:lstStyle/>
          <a:p>
            <a:pPr marL="57150" defTabSz="914400">
              <a:lnSpc>
                <a:spcPct val="90000"/>
              </a:lnSpc>
              <a:spcAft>
                <a:spcPts val="600"/>
              </a:spcAft>
            </a:pPr>
            <a:endParaRPr lang="en-US" sz="2000">
              <a:latin typeface="Aptos Serif" panose="02020604070405020304" pitchFamily="18" charset="0"/>
              <a:cs typeface="Aptos Serif" panose="02020604070405020304" pitchFamily="18" charset="0"/>
            </a:endParaRPr>
          </a:p>
        </p:txBody>
      </p:sp>
      <p:sp>
        <p:nvSpPr>
          <p:cNvPr id="3" name="Slide Number Placeholder 2">
            <a:extLst>
              <a:ext uri="{FF2B5EF4-FFF2-40B4-BE49-F238E27FC236}">
                <a16:creationId xmlns:a16="http://schemas.microsoft.com/office/drawing/2014/main" id="{02F51C05-4A67-5385-3843-D8530F870A57}"/>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15</a:t>
            </a:fld>
            <a:endParaRPr lang="en-US" sz="1100">
              <a:solidFill>
                <a:schemeClr val="tx1">
                  <a:lumMod val="50000"/>
                  <a:lumOff val="50000"/>
                </a:schemeClr>
              </a:solidFill>
            </a:endParaRPr>
          </a:p>
        </p:txBody>
      </p:sp>
      <p:pic>
        <p:nvPicPr>
          <p:cNvPr id="6" name="Picture 5">
            <a:extLst>
              <a:ext uri="{FF2B5EF4-FFF2-40B4-BE49-F238E27FC236}">
                <a16:creationId xmlns:a16="http://schemas.microsoft.com/office/drawing/2014/main" id="{5B31C765-962B-5304-DCE5-9F6B65558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07" y="3157499"/>
            <a:ext cx="11536385" cy="543001"/>
          </a:xfrm>
          <a:prstGeom prst="rect">
            <a:avLst/>
          </a:prstGeom>
        </p:spPr>
      </p:pic>
    </p:spTree>
    <p:custDataLst>
      <p:tags r:id="rId1"/>
    </p:custDataLst>
    <p:extLst>
      <p:ext uri="{BB962C8B-B14F-4D97-AF65-F5344CB8AC3E}">
        <p14:creationId xmlns:p14="http://schemas.microsoft.com/office/powerpoint/2010/main" val="288189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C2AE71-0104-B6A6-8A61-F63484462E10}"/>
            </a:ext>
          </a:extLst>
        </p:cNvPr>
        <p:cNvGrpSpPr/>
        <p:nvPr/>
      </p:nvGrpSpPr>
      <p:grpSpPr>
        <a:xfrm>
          <a:off x="0" y="0"/>
          <a:ext cx="0" cy="0"/>
          <a:chOff x="0" y="0"/>
          <a:chExt cx="0" cy="0"/>
        </a:xfrm>
      </p:grpSpPr>
      <p:sp useBgFill="1">
        <p:nvSpPr>
          <p:cNvPr id="3120" name="Rectangle 3119">
            <a:extLst>
              <a:ext uri="{FF2B5EF4-FFF2-40B4-BE49-F238E27FC236}">
                <a16:creationId xmlns:a16="http://schemas.microsoft.com/office/drawing/2014/main" id="{67609279-DE6F-6041-8D49-4753803A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ectangle 3121">
            <a:extLst>
              <a:ext uri="{FF2B5EF4-FFF2-40B4-BE49-F238E27FC236}">
                <a16:creationId xmlns:a16="http://schemas.microsoft.com/office/drawing/2014/main" id="{9CB2D3A5-BF2E-E064-6E48-62DD8A871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Rectangle 3123">
            <a:extLst>
              <a:ext uri="{FF2B5EF4-FFF2-40B4-BE49-F238E27FC236}">
                <a16:creationId xmlns:a16="http://schemas.microsoft.com/office/drawing/2014/main" id="{54AB8216-4689-CF49-EE18-3C5617E9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Rectangle 3125">
            <a:extLst>
              <a:ext uri="{FF2B5EF4-FFF2-40B4-BE49-F238E27FC236}">
                <a16:creationId xmlns:a16="http://schemas.microsoft.com/office/drawing/2014/main" id="{7F6F4696-D352-4B88-6A7A-538E952DB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27">
            <a:extLst>
              <a:ext uri="{FF2B5EF4-FFF2-40B4-BE49-F238E27FC236}">
                <a16:creationId xmlns:a16="http://schemas.microsoft.com/office/drawing/2014/main" id="{1505B82E-A575-B36B-6B9D-4AFE3AA05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40CB7-DC21-BE1E-3D62-33A102D57B9B}"/>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br>
              <a:rPr lang="en-US" sz="4000" kern="1200" dirty="0">
                <a:solidFill>
                  <a:srgbClr val="FFFFFF"/>
                </a:solidFill>
                <a:latin typeface="Aptos Serif" panose="02020604070405020304" pitchFamily="18" charset="0"/>
                <a:cs typeface="Aptos Serif" panose="02020604070405020304" pitchFamily="18" charset="0"/>
              </a:rPr>
            </a:br>
            <a:r>
              <a:rPr lang="en-US" dirty="0">
                <a:solidFill>
                  <a:srgbClr val="FFFFFF"/>
                </a:solidFill>
                <a:latin typeface="Aptos Serif" panose="02020604070405020304" pitchFamily="18" charset="0"/>
                <a:cs typeface="Aptos Serif" panose="02020604070405020304" pitchFamily="18" charset="0"/>
              </a:rPr>
              <a:t>In-house Recertification Testing</a:t>
            </a:r>
            <a:br>
              <a:rPr lang="en-US" sz="2200" kern="1200" dirty="0">
                <a:solidFill>
                  <a:srgbClr val="FFFFFF"/>
                </a:solidFill>
                <a:latin typeface="+mj-lt"/>
                <a:ea typeface="+mj-ea"/>
                <a:cs typeface="+mj-cs"/>
              </a:rPr>
            </a:b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1CF8202F-8133-A296-F1EF-962041640F3C}"/>
              </a:ext>
            </a:extLst>
          </p:cNvPr>
          <p:cNvSpPr txBox="1"/>
          <p:nvPr/>
        </p:nvSpPr>
        <p:spPr>
          <a:xfrm>
            <a:off x="1371599" y="2318197"/>
            <a:ext cx="9724031" cy="3683358"/>
          </a:xfrm>
          <a:prstGeom prst="rect">
            <a:avLst/>
          </a:prstGeom>
        </p:spPr>
        <p:txBody>
          <a:bodyPr vert="horz" lIns="91440" tIns="45720" rIns="91440" bIns="45720" numCol="1" rtlCol="0" anchor="ctr">
            <a:normAutofit/>
          </a:bodyPr>
          <a:lstStyle/>
          <a:p>
            <a:pPr marL="57150" defTabSz="914400">
              <a:lnSpc>
                <a:spcPct val="90000"/>
              </a:lnSpc>
              <a:spcAft>
                <a:spcPts val="600"/>
              </a:spcAft>
            </a:pPr>
            <a:endParaRPr lang="en-US" sz="2000">
              <a:latin typeface="Aptos Serif" panose="02020604070405020304" pitchFamily="18" charset="0"/>
              <a:cs typeface="Aptos Serif" panose="02020604070405020304" pitchFamily="18" charset="0"/>
            </a:endParaRPr>
          </a:p>
        </p:txBody>
      </p:sp>
      <p:sp>
        <p:nvSpPr>
          <p:cNvPr id="3" name="Slide Number Placeholder 2">
            <a:extLst>
              <a:ext uri="{FF2B5EF4-FFF2-40B4-BE49-F238E27FC236}">
                <a16:creationId xmlns:a16="http://schemas.microsoft.com/office/drawing/2014/main" id="{1789BFB2-DA22-F17A-0287-2E3734327A14}"/>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16</a:t>
            </a:fld>
            <a:endParaRPr lang="en-US" sz="1100">
              <a:solidFill>
                <a:schemeClr val="tx1">
                  <a:lumMod val="50000"/>
                  <a:lumOff val="50000"/>
                </a:schemeClr>
              </a:solidFill>
            </a:endParaRPr>
          </a:p>
        </p:txBody>
      </p:sp>
      <p:pic>
        <p:nvPicPr>
          <p:cNvPr id="6" name="Picture 5" descr="Graphical user interface, text, application, email, website&#10;&#10;AI-generated content may be incorrect.">
            <a:extLst>
              <a:ext uri="{FF2B5EF4-FFF2-40B4-BE49-F238E27FC236}">
                <a16:creationId xmlns:a16="http://schemas.microsoft.com/office/drawing/2014/main" id="{B2FE6270-637A-E12D-1577-78D0FA569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899" y="1724083"/>
            <a:ext cx="8166197" cy="4993884"/>
          </a:xfrm>
          <a:prstGeom prst="rect">
            <a:avLst/>
          </a:prstGeom>
        </p:spPr>
      </p:pic>
    </p:spTree>
    <p:custDataLst>
      <p:tags r:id="rId1"/>
    </p:custDataLst>
    <p:extLst>
      <p:ext uri="{BB962C8B-B14F-4D97-AF65-F5344CB8AC3E}">
        <p14:creationId xmlns:p14="http://schemas.microsoft.com/office/powerpoint/2010/main" val="161623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E74675-B472-9D24-BB44-DED59DA7B471}"/>
            </a:ext>
          </a:extLst>
        </p:cNvPr>
        <p:cNvGrpSpPr/>
        <p:nvPr/>
      </p:nvGrpSpPr>
      <p:grpSpPr>
        <a:xfrm>
          <a:off x="0" y="0"/>
          <a:ext cx="0" cy="0"/>
          <a:chOff x="0" y="0"/>
          <a:chExt cx="0" cy="0"/>
        </a:xfrm>
      </p:grpSpPr>
      <p:sp useBgFill="1">
        <p:nvSpPr>
          <p:cNvPr id="3145" name="Rectangle 314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791DB-C54D-7FDA-39BF-40A56586A8A3}"/>
              </a:ext>
            </a:extLst>
          </p:cNvPr>
          <p:cNvSpPr>
            <a:spLocks noGrp="1"/>
          </p:cNvSpPr>
          <p:nvPr>
            <p:ph type="title"/>
          </p:nvPr>
        </p:nvSpPr>
        <p:spPr>
          <a:xfrm>
            <a:off x="1149716" y="499397"/>
            <a:ext cx="5929422" cy="1640180"/>
          </a:xfrm>
        </p:spPr>
        <p:txBody>
          <a:bodyPr vert="horz" lIns="91440" tIns="45720" rIns="91440" bIns="45720" rtlCol="0" anchor="b">
            <a:normAutofit fontScale="90000"/>
          </a:bodyPr>
          <a:lstStyle/>
          <a:p>
            <a:r>
              <a:rPr lang="en-US" sz="4000">
                <a:latin typeface="Aptos Serif" panose="02020604070405020304" pitchFamily="18" charset="0"/>
                <a:cs typeface="Aptos Serif" panose="02020604070405020304" pitchFamily="18" charset="0"/>
              </a:rPr>
              <a:t>Recertification Competency Evaluation Form</a:t>
            </a:r>
            <a:br>
              <a:rPr lang="en-US" sz="2800" kern="1200">
                <a:solidFill>
                  <a:schemeClr val="tx1"/>
                </a:solidFill>
                <a:latin typeface="+mj-lt"/>
                <a:ea typeface="+mj-ea"/>
                <a:cs typeface="+mj-cs"/>
              </a:rPr>
            </a:br>
            <a:br>
              <a:rPr lang="en-US" sz="2800" kern="1200">
                <a:solidFill>
                  <a:schemeClr val="tx1"/>
                </a:solidFill>
                <a:latin typeface="+mj-lt"/>
                <a:ea typeface="+mj-ea"/>
                <a:cs typeface="+mj-cs"/>
              </a:rPr>
            </a:br>
            <a:endParaRPr lang="en-US" sz="28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30F348BC-B84E-FA76-2532-81501BC44219}"/>
              </a:ext>
            </a:extLst>
          </p:cNvPr>
          <p:cNvSpPr txBox="1"/>
          <p:nvPr/>
        </p:nvSpPr>
        <p:spPr>
          <a:xfrm>
            <a:off x="1149717" y="2423821"/>
            <a:ext cx="5929422" cy="3519780"/>
          </a:xfrm>
          <a:prstGeom prst="rect">
            <a:avLst/>
          </a:prstGeom>
        </p:spPr>
        <p:txBody>
          <a:bodyPr vert="horz" lIns="91440" tIns="45720" rIns="91440" bIns="45720" numCol="1" rtlCol="0">
            <a:normAutofit/>
          </a:bodyPr>
          <a:lstStyle/>
          <a:p>
            <a:pPr marL="57150" indent="-228600" defTabSz="914400">
              <a:lnSpc>
                <a:spcPct val="90000"/>
              </a:lnSpc>
              <a:spcAft>
                <a:spcPts val="600"/>
              </a:spcAft>
              <a:buFont typeface="Arial" panose="020B0604020202020204" pitchFamily="34" charset="0"/>
              <a:buChar char="•"/>
            </a:pPr>
            <a:r>
              <a:rPr lang="en-US" sz="2000">
                <a:latin typeface="Aptos Serif" panose="02020604070405020304" pitchFamily="18" charset="0"/>
                <a:cs typeface="Aptos Serif" panose="02020604070405020304" pitchFamily="18" charset="0"/>
              </a:rPr>
              <a:t>Enter date of Refresher Training</a:t>
            </a:r>
          </a:p>
        </p:txBody>
      </p:sp>
      <p:pic>
        <p:nvPicPr>
          <p:cNvPr id="6" name="Picture 5">
            <a:extLst>
              <a:ext uri="{FF2B5EF4-FFF2-40B4-BE49-F238E27FC236}">
                <a16:creationId xmlns:a16="http://schemas.microsoft.com/office/drawing/2014/main" id="{FA598A55-AE18-9FC5-8858-44CF71F77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138" y="298321"/>
            <a:ext cx="4431544" cy="5645280"/>
          </a:xfrm>
          <a:prstGeom prst="rect">
            <a:avLst/>
          </a:prstGeom>
        </p:spPr>
      </p:pic>
      <p:sp>
        <p:nvSpPr>
          <p:cNvPr id="3146" name="Rectangle 314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Rectangle 314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4B25C76-EA9F-4210-FA67-B86DFE536194}"/>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rgbClr val="FFFFFF"/>
                </a:solidFill>
              </a:rPr>
              <a:pPr defTabSz="914400">
                <a:spcAft>
                  <a:spcPts val="600"/>
                </a:spcAft>
                <a:defRPr/>
              </a:pPr>
              <a:t>17</a:t>
            </a:fld>
            <a:endParaRPr lang="en-US" sz="1100">
              <a:solidFill>
                <a:srgbClr val="FFFFFF"/>
              </a:solidFill>
            </a:endParaRPr>
          </a:p>
        </p:txBody>
      </p:sp>
      <p:sp>
        <p:nvSpPr>
          <p:cNvPr id="7" name="Arrow: Right 6">
            <a:extLst>
              <a:ext uri="{FF2B5EF4-FFF2-40B4-BE49-F238E27FC236}">
                <a16:creationId xmlns:a16="http://schemas.microsoft.com/office/drawing/2014/main" id="{7E71A513-9ECC-B165-CEF2-C1831026BDBF}"/>
              </a:ext>
            </a:extLst>
          </p:cNvPr>
          <p:cNvSpPr/>
          <p:nvPr/>
        </p:nvSpPr>
        <p:spPr>
          <a:xfrm>
            <a:off x="6425852" y="1177564"/>
            <a:ext cx="1077238" cy="2838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270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0A1130-4A6A-2D4F-AD63-C6098D99E765}"/>
            </a:ext>
          </a:extLst>
        </p:cNvPr>
        <p:cNvGrpSpPr/>
        <p:nvPr/>
      </p:nvGrpSpPr>
      <p:grpSpPr>
        <a:xfrm>
          <a:off x="0" y="0"/>
          <a:ext cx="0" cy="0"/>
          <a:chOff x="0" y="0"/>
          <a:chExt cx="0" cy="0"/>
        </a:xfrm>
      </p:grpSpPr>
      <p:sp useBgFill="1">
        <p:nvSpPr>
          <p:cNvPr id="3138" name="Rectangle 3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0" name="Rectangle 3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7" name="Rectangle 31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Rectangle 31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Freeform: Shape 31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5E1D79-E0EF-C40D-B08A-98C4BAA88911}"/>
              </a:ext>
            </a:extLst>
          </p:cNvPr>
          <p:cNvSpPr>
            <a:spLocks noGrp="1"/>
          </p:cNvSpPr>
          <p:nvPr>
            <p:ph type="title"/>
          </p:nvPr>
        </p:nvSpPr>
        <p:spPr>
          <a:xfrm>
            <a:off x="245620" y="2125423"/>
            <a:ext cx="3549248" cy="4689484"/>
          </a:xfrm>
        </p:spPr>
        <p:txBody>
          <a:bodyPr vert="horz" lIns="91440" tIns="45720" rIns="91440" bIns="45720" rtlCol="0" anchor="t">
            <a:normAutofit/>
          </a:bodyPr>
          <a:lstStyle/>
          <a:p>
            <a:br>
              <a:rPr lang="en-US" sz="3600" kern="1200">
                <a:latin typeface="Aptos Serif"/>
                <a:cs typeface="Aptos Serif"/>
              </a:rPr>
            </a:br>
            <a:r>
              <a:rPr lang="en-US" sz="3600" kern="1200">
                <a:solidFill>
                  <a:srgbClr val="FFFFFF"/>
                </a:solidFill>
                <a:latin typeface="Aptos Serif"/>
                <a:cs typeface="Aptos Serif"/>
              </a:rPr>
              <a:t>D&amp;S Recertification Testing</a:t>
            </a:r>
            <a:br>
              <a:rPr lang="en-US" sz="3600" kern="1200">
                <a:latin typeface="Aptos Serif"/>
                <a:cs typeface="Aptos Serif"/>
              </a:rPr>
            </a:br>
            <a:br>
              <a:rPr lang="en-US" sz="3600" kern="1200">
                <a:latin typeface="Aptos Serif"/>
                <a:cs typeface="Aptos Serif"/>
              </a:rPr>
            </a:br>
            <a:endParaRPr lang="en-US" sz="3600" kern="1200">
              <a:solidFill>
                <a:srgbClr val="FFFFFF"/>
              </a:solidFill>
              <a:latin typeface="Aptos Serif"/>
              <a:cs typeface="Aptos Serif"/>
            </a:endParaRPr>
          </a:p>
        </p:txBody>
      </p:sp>
      <p:sp>
        <p:nvSpPr>
          <p:cNvPr id="3" name="Slide Number Placeholder 2">
            <a:extLst>
              <a:ext uri="{FF2B5EF4-FFF2-40B4-BE49-F238E27FC236}">
                <a16:creationId xmlns:a16="http://schemas.microsoft.com/office/drawing/2014/main" id="{B175A651-5842-BB3A-4E44-ADF018D1991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18</a:t>
            </a:fld>
            <a:endParaRPr lang="en-US" sz="1100">
              <a:solidFill>
                <a:schemeClr val="tx1">
                  <a:lumMod val="50000"/>
                  <a:lumOff val="50000"/>
                </a:schemeClr>
              </a:solidFill>
            </a:endParaRPr>
          </a:p>
        </p:txBody>
      </p:sp>
      <p:pic>
        <p:nvPicPr>
          <p:cNvPr id="4" name="Picture 3" descr="Young beautiful girl working on a computer Young beautiful girl working on a computer in a classroom with her classmates in the background student taking computer test stock pictures, royalty-free photos &amp; images">
            <a:extLst>
              <a:ext uri="{FF2B5EF4-FFF2-40B4-BE49-F238E27FC236}">
                <a16:creationId xmlns:a16="http://schemas.microsoft.com/office/drawing/2014/main" id="{1CA954DF-B0E4-EDBA-B9FF-1F0945D01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733" y="1510471"/>
            <a:ext cx="5728849" cy="3863794"/>
          </a:xfrm>
          <a:prstGeom prst="rect">
            <a:avLst/>
          </a:prstGeom>
        </p:spPr>
      </p:pic>
    </p:spTree>
    <p:custDataLst>
      <p:tags r:id="rId1"/>
    </p:custDataLst>
    <p:extLst>
      <p:ext uri="{BB962C8B-B14F-4D97-AF65-F5344CB8AC3E}">
        <p14:creationId xmlns:p14="http://schemas.microsoft.com/office/powerpoint/2010/main" val="192490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AI-generated content may be incorrect.">
            <a:extLst>
              <a:ext uri="{FF2B5EF4-FFF2-40B4-BE49-F238E27FC236}">
                <a16:creationId xmlns:a16="http://schemas.microsoft.com/office/drawing/2014/main" id="{698D1022-DA3C-B549-4C26-048F739B2D1E}"/>
              </a:ext>
            </a:extLst>
          </p:cNvPr>
          <p:cNvPicPr>
            <a:picLocks noChangeAspect="1"/>
          </p:cNvPicPr>
          <p:nvPr/>
        </p:nvPicPr>
        <p:blipFill>
          <a:blip r:embed="rId4" cstate="print">
            <a:alphaModFix amt="4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170" y="10"/>
            <a:ext cx="8450317" cy="6857990"/>
          </a:xfrm>
          <a:prstGeom prst="rect">
            <a:avLst/>
          </a:prstGeom>
        </p:spPr>
      </p:pic>
      <p:sp>
        <p:nvSpPr>
          <p:cNvPr id="2" name="Title 1">
            <a:extLst>
              <a:ext uri="{FF2B5EF4-FFF2-40B4-BE49-F238E27FC236}">
                <a16:creationId xmlns:a16="http://schemas.microsoft.com/office/drawing/2014/main" id="{427870EB-1924-DF44-C79F-0FC8C2165CA3}"/>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000" kern="1200">
                <a:solidFill>
                  <a:srgbClr val="FFFFFF"/>
                </a:solidFill>
                <a:latin typeface="Aptos Serif" panose="02020604070405020304" pitchFamily="18" charset="0"/>
                <a:cs typeface="Aptos Serif" panose="02020604070405020304" pitchFamily="18" charset="0"/>
              </a:rPr>
              <a:t>Resource Packets</a:t>
            </a:r>
          </a:p>
        </p:txBody>
      </p:sp>
      <p:sp>
        <p:nvSpPr>
          <p:cNvPr id="10" name="TextBox 9">
            <a:extLst>
              <a:ext uri="{FF2B5EF4-FFF2-40B4-BE49-F238E27FC236}">
                <a16:creationId xmlns:a16="http://schemas.microsoft.com/office/drawing/2014/main" id="{42E4A201-694D-F5E1-FE55-FE826E23E8FF}"/>
              </a:ext>
            </a:extLst>
          </p:cNvPr>
          <p:cNvSpPr txBox="1"/>
          <p:nvPr/>
        </p:nvSpPr>
        <p:spPr>
          <a:xfrm>
            <a:off x="643467" y="5277684"/>
            <a:ext cx="4620584" cy="775494"/>
          </a:xfrm>
          <a:prstGeom prst="rect">
            <a:avLst/>
          </a:prstGeom>
        </p:spPr>
        <p:txBody>
          <a:bodyPr vert="horz" lIns="91440" tIns="45720" rIns="91440" bIns="45720" rtlCol="0">
            <a:normAutofit/>
          </a:bodyPr>
          <a:lstStyle/>
          <a:p>
            <a:pPr defTabSz="914400">
              <a:lnSpc>
                <a:spcPct val="90000"/>
              </a:lnSpc>
              <a:spcBef>
                <a:spcPts val="1000"/>
              </a:spcBef>
            </a:pPr>
            <a:r>
              <a:rPr lang="en-US" sz="2400" kern="1200">
                <a:solidFill>
                  <a:srgbClr val="FFFFFF"/>
                </a:solidFill>
                <a:latin typeface="Aptos Serif" panose="02020604070405020304" pitchFamily="18" charset="0"/>
                <a:cs typeface="Aptos Serif" panose="02020604070405020304" pitchFamily="18" charset="0"/>
              </a:rPr>
              <a:t>Shipping and Handling Costs</a:t>
            </a:r>
          </a:p>
        </p:txBody>
      </p:sp>
      <p:pic>
        <p:nvPicPr>
          <p:cNvPr id="3" name="Picture 2" descr="Woman preparing parcel for delivery at table">
            <a:extLst>
              <a:ext uri="{FF2B5EF4-FFF2-40B4-BE49-F238E27FC236}">
                <a16:creationId xmlns:a16="http://schemas.microsoft.com/office/drawing/2014/main" id="{CB4242DF-AD8A-80D8-D475-639829AE76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4">
            <a:extLst>
              <a:ext uri="{FF2B5EF4-FFF2-40B4-BE49-F238E27FC236}">
                <a16:creationId xmlns:a16="http://schemas.microsoft.com/office/drawing/2014/main" id="{0AE824D5-2DF2-6F2E-8AF6-DB366C1121C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18D65601-5AE2-46FC-B138-694DDD2B510D}" type="slidenum">
              <a:rPr lang="en-US">
                <a:solidFill>
                  <a:srgbClr val="FFFFFF"/>
                </a:solidFill>
              </a:rPr>
              <a:pPr defTabSz="914400">
                <a:spcAft>
                  <a:spcPts val="600"/>
                </a:spcAft>
              </a:pPr>
              <a:t>19</a:t>
            </a:fld>
            <a:endParaRPr lang="en-US">
              <a:solidFill>
                <a:srgbClr val="FFFFFF"/>
              </a:solidFill>
            </a:endParaRPr>
          </a:p>
        </p:txBody>
      </p:sp>
    </p:spTree>
    <p:custDataLst>
      <p:tags r:id="rId1"/>
    </p:custDataLst>
    <p:extLst>
      <p:ext uri="{BB962C8B-B14F-4D97-AF65-F5344CB8AC3E}">
        <p14:creationId xmlns:p14="http://schemas.microsoft.com/office/powerpoint/2010/main" val="28713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34213C0-5A02-F52F-5C86-CB5761896E10}"/>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Aptos Serif" panose="02020604070405020304" pitchFamily="18" charset="0"/>
                <a:cs typeface="Aptos Serif" panose="02020604070405020304" pitchFamily="18" charset="0"/>
              </a:rPr>
              <a:t>MAP Webinar Contact Hour Disclosure</a:t>
            </a:r>
          </a:p>
        </p:txBody>
      </p:sp>
      <p:sp>
        <p:nvSpPr>
          <p:cNvPr id="5" name="Content Placeholder 4">
            <a:extLst>
              <a:ext uri="{FF2B5EF4-FFF2-40B4-BE49-F238E27FC236}">
                <a16:creationId xmlns:a16="http://schemas.microsoft.com/office/drawing/2014/main" id="{C2BB7326-8E94-4427-B77D-090AE15F1316}"/>
              </a:ext>
            </a:extLst>
          </p:cNvPr>
          <p:cNvSpPr>
            <a:spLocks noGrp="1"/>
          </p:cNvSpPr>
          <p:nvPr>
            <p:ph idx="1"/>
          </p:nvPr>
        </p:nvSpPr>
        <p:spPr>
          <a:xfrm>
            <a:off x="1045000" y="1067884"/>
            <a:ext cx="9724031" cy="4229895"/>
          </a:xfrm>
        </p:spPr>
        <p:txBody>
          <a:bodyPr vert="horz" lIns="91440" tIns="45720" rIns="91440" bIns="45720" rtlCol="0" anchor="ctr">
            <a:noAutofit/>
          </a:bodyPr>
          <a:lstStyle/>
          <a:p>
            <a:pPr marL="0" indent="0">
              <a:spcBef>
                <a:spcPts val="0"/>
              </a:spcBef>
              <a:buNone/>
            </a:pPr>
            <a:endParaRPr lang="en-US" sz="1800" dirty="0">
              <a:latin typeface="Aptos Serif"/>
              <a:ea typeface="+mn-lt"/>
              <a:cs typeface="Aptos Serif"/>
            </a:endParaRPr>
          </a:p>
          <a:p>
            <a:r>
              <a:rPr lang="en-US" sz="2000" dirty="0">
                <a:latin typeface="Aptos Serif"/>
                <a:ea typeface="+mn-lt"/>
                <a:cs typeface="Aptos Serif"/>
              </a:rPr>
              <a:t>This educational activity meets the requirements of the Massachusetts Board of Registration in Nursing at 244 CMR 5.00 for 0.5 contact hours. </a:t>
            </a:r>
            <a:endParaRPr lang="en-US" sz="2000" dirty="0">
              <a:ea typeface="Calibri"/>
              <a:cs typeface="Calibri"/>
            </a:endParaRPr>
          </a:p>
          <a:p>
            <a:r>
              <a:rPr lang="en-US" sz="2000" dirty="0">
                <a:latin typeface="Aptos Serif"/>
                <a:ea typeface="+mn-lt"/>
                <a:cs typeface="Aptos Serif"/>
              </a:rPr>
              <a:t>In order to receive a Certificate of Attendance, you must: </a:t>
            </a:r>
            <a:r>
              <a:rPr lang="en-US" sz="2000" i="1" dirty="0">
                <a:latin typeface="Aptos Serif"/>
                <a:ea typeface="+mn-lt"/>
                <a:cs typeface="Aptos Serif"/>
              </a:rPr>
              <a:t> </a:t>
            </a:r>
            <a:endParaRPr lang="en-US" sz="2000" dirty="0"/>
          </a:p>
          <a:p>
            <a:pPr lvl="1"/>
            <a:r>
              <a:rPr lang="en-US" sz="2000" dirty="0">
                <a:latin typeface="Aptos Serif"/>
                <a:cs typeface="Aptos Serif"/>
              </a:rPr>
              <a:t>Watch the full webinar during the 'locked' viewing period</a:t>
            </a:r>
            <a:endParaRPr lang="en-US" sz="2000" dirty="0">
              <a:latin typeface="Aptos Serif"/>
              <a:ea typeface="Calibri"/>
              <a:cs typeface="Aptos Serif"/>
            </a:endParaRPr>
          </a:p>
          <a:p>
            <a:pPr lvl="1"/>
            <a:r>
              <a:rPr lang="en-US" sz="2000" dirty="0">
                <a:latin typeface="Aptos Serif"/>
                <a:cs typeface="Aptos Serif"/>
              </a:rPr>
              <a:t>Answer knowledge questions with 80% accuracy</a:t>
            </a:r>
          </a:p>
          <a:p>
            <a:pPr lvl="1"/>
            <a:r>
              <a:rPr lang="en-US" sz="2000" dirty="0">
                <a:latin typeface="Aptos Serif"/>
                <a:cs typeface="Aptos Serif"/>
              </a:rPr>
              <a:t>Sign the attestation statement at the end</a:t>
            </a:r>
          </a:p>
          <a:p>
            <a:pPr lvl="1"/>
            <a:r>
              <a:rPr lang="en-US" sz="2000" dirty="0">
                <a:latin typeface="Aptos Serif"/>
                <a:cs typeface="Aptos Serif"/>
              </a:rPr>
              <a:t>Complete the training evaluation</a:t>
            </a:r>
          </a:p>
        </p:txBody>
      </p:sp>
    </p:spTree>
    <p:custDataLst>
      <p:tags r:id="rId1"/>
    </p:custDataLst>
    <p:extLst>
      <p:ext uri="{BB962C8B-B14F-4D97-AF65-F5344CB8AC3E}">
        <p14:creationId xmlns:p14="http://schemas.microsoft.com/office/powerpoint/2010/main" val="296929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2A4744-56B5-CAC2-0A1A-5731F3CB5574}"/>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D0E6A8D7-F1A3-70C3-350F-883FB593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441E082-7548-1838-AB3A-339175E87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E852528-136D-0F39-26D5-4927E2454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6F2458D-2FB2-FC06-1C18-4F0B27677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F0F52E6-12A6-656E-8871-3D8168CB6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612A3D-1068-F1A6-73E7-4AE2F1D3720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latin typeface="Aptos Serif"/>
                <a:cs typeface="Aptos Serif"/>
              </a:rPr>
              <a:t>Resource Packet </a:t>
            </a:r>
            <a:endParaRPr lang="en-US" sz="4000" kern="1200">
              <a:solidFill>
                <a:srgbClr val="FFFFFF"/>
              </a:solidFill>
              <a:latin typeface="Aptos Serif" panose="02020604070405020304" pitchFamily="18" charset="0"/>
              <a:cs typeface="Aptos Serif" panose="02020604070405020304" pitchFamily="18" charset="0"/>
            </a:endParaRPr>
          </a:p>
        </p:txBody>
      </p:sp>
      <p:sp>
        <p:nvSpPr>
          <p:cNvPr id="2" name="Slide Number Placeholder 1">
            <a:extLst>
              <a:ext uri="{FF2B5EF4-FFF2-40B4-BE49-F238E27FC236}">
                <a16:creationId xmlns:a16="http://schemas.microsoft.com/office/drawing/2014/main" id="{B00B983F-3B12-418D-0509-2C7B5B945EE7}"/>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20</a:t>
            </a:fld>
            <a:endParaRPr lang="en-US" sz="1100">
              <a:solidFill>
                <a:schemeClr val="tx1">
                  <a:lumMod val="50000"/>
                  <a:lumOff val="50000"/>
                </a:schemeClr>
              </a:solidFill>
            </a:endParaRPr>
          </a:p>
        </p:txBody>
      </p:sp>
      <p:sp>
        <p:nvSpPr>
          <p:cNvPr id="12" name="Content Placeholder 11">
            <a:extLst>
              <a:ext uri="{FF2B5EF4-FFF2-40B4-BE49-F238E27FC236}">
                <a16:creationId xmlns:a16="http://schemas.microsoft.com/office/drawing/2014/main" id="{84C68532-8DD2-4A39-B960-DC7DFABD5956}"/>
              </a:ext>
            </a:extLst>
          </p:cNvPr>
          <p:cNvSpPr>
            <a:spLocks noGrp="1"/>
          </p:cNvSpPr>
          <p:nvPr>
            <p:ph sz="quarter" idx="11"/>
          </p:nvPr>
        </p:nvSpPr>
        <p:spPr>
          <a:xfrm>
            <a:off x="310262" y="1828618"/>
            <a:ext cx="11628467" cy="4800598"/>
          </a:xfrm>
        </p:spPr>
        <p:txBody>
          <a:bodyPr vert="horz" lIns="0" tIns="45720" rIns="91440" bIns="45720" rtlCol="0" anchor="t">
            <a:noAutofit/>
          </a:bodyPr>
          <a:lstStyle/>
          <a:p>
            <a:pPr>
              <a:spcBef>
                <a:spcPts val="0"/>
              </a:spcBef>
              <a:spcAft>
                <a:spcPts val="0"/>
              </a:spcAft>
            </a:pPr>
            <a:r>
              <a:rPr lang="en-US" sz="1600" dirty="0">
                <a:latin typeface="Aptos Serif"/>
                <a:ea typeface="Calibri"/>
                <a:cs typeface="Aptos Serif"/>
              </a:rPr>
              <a:t>Effective </a:t>
            </a:r>
            <a:r>
              <a:rPr lang="en-US" sz="1600" b="1" dirty="0">
                <a:latin typeface="Aptos Serif"/>
                <a:ea typeface="Calibri"/>
                <a:cs typeface="Aptos Serif"/>
              </a:rPr>
              <a:t>September 11, 2025</a:t>
            </a:r>
            <a:r>
              <a:rPr lang="en-US" sz="1600" dirty="0">
                <a:latin typeface="Aptos Serif"/>
                <a:ea typeface="Calibri"/>
                <a:cs typeface="Aptos Serif"/>
              </a:rPr>
              <a:t>, CDDER will need to begin collecting revenue to cover the shipping and handling fees associated with distributing MAP Resource Packets. CDDER will continue to produce the packets at no cost to service providers, with material and labor expenses still covered by MAP state agencies. However, due to an increase in costs for shipping, we will have to transition to shipping costs being paid by the Service Provider and Independent Trainer.</a:t>
            </a:r>
          </a:p>
          <a:p>
            <a:pPr>
              <a:spcBef>
                <a:spcPts val="0"/>
              </a:spcBef>
              <a:spcAft>
                <a:spcPts val="0"/>
              </a:spcAft>
            </a:pPr>
            <a:endParaRPr lang="en-US" sz="1600" dirty="0">
              <a:latin typeface="Aptos Serif" panose="02020604070405020304" pitchFamily="18" charset="0"/>
              <a:ea typeface="Calibri"/>
              <a:cs typeface="Aptos Serif" panose="02020604070405020304" pitchFamily="18" charset="0"/>
            </a:endParaRPr>
          </a:p>
          <a:p>
            <a:pPr>
              <a:spcBef>
                <a:spcPts val="0"/>
              </a:spcBef>
              <a:spcAft>
                <a:spcPts val="0"/>
              </a:spcAft>
            </a:pPr>
            <a:r>
              <a:rPr lang="en-US" sz="1600" b="1" dirty="0">
                <a:latin typeface="Aptos Serif"/>
                <a:ea typeface="Calibri"/>
                <a:cs typeface="Aptos Serif"/>
              </a:rPr>
              <a:t>Resource Packet Shipping and Handling costs: (as of March 2026)</a:t>
            </a:r>
            <a:endParaRPr lang="en-US" sz="1600" dirty="0">
              <a:latin typeface="Aptos Serif"/>
              <a:ea typeface="Calibri"/>
              <a:cs typeface="Aptos Serif"/>
            </a:endParaRPr>
          </a:p>
          <a:p>
            <a:pPr marL="285750" indent="-285750">
              <a:spcBef>
                <a:spcPts val="0"/>
              </a:spcBef>
              <a:spcAft>
                <a:spcPts val="0"/>
              </a:spcAft>
              <a:buFont typeface="Arial,Sans-Serif"/>
              <a:buChar char="•"/>
            </a:pPr>
            <a:r>
              <a:rPr lang="en-US" sz="1600" dirty="0">
                <a:latin typeface="Aptos Serif"/>
                <a:ea typeface="Calibri"/>
                <a:cs typeface="Aptos Serif"/>
              </a:rPr>
              <a:t>Single resource packet: $11.00</a:t>
            </a:r>
            <a:endParaRPr lang="en-US" sz="1600" dirty="0">
              <a:latin typeface="Aptos Serif" panose="02020604070405020304" pitchFamily="18" charset="0"/>
              <a:ea typeface="Calibri"/>
              <a:cs typeface="Aptos Serif" panose="02020604070405020304" pitchFamily="18" charset="0"/>
            </a:endParaRPr>
          </a:p>
          <a:p>
            <a:pPr marL="285750" indent="-285750">
              <a:spcBef>
                <a:spcPts val="0"/>
              </a:spcBef>
              <a:spcAft>
                <a:spcPts val="0"/>
              </a:spcAft>
              <a:buFont typeface="Arial,Sans-Serif"/>
              <a:buChar char="•"/>
            </a:pPr>
            <a:r>
              <a:rPr lang="en-US" sz="1600" dirty="0">
                <a:latin typeface="Aptos Serif"/>
                <a:ea typeface="Calibri"/>
                <a:cs typeface="Aptos Serif"/>
              </a:rPr>
              <a:t>Set of 6 resource packets: $14</a:t>
            </a:r>
            <a:endParaRPr lang="en-US" sz="1600" dirty="0">
              <a:latin typeface="Aptos Serif" panose="02020604070405020304" pitchFamily="18" charset="0"/>
              <a:ea typeface="Calibri"/>
              <a:cs typeface="Aptos Serif" panose="02020604070405020304" pitchFamily="18" charset="0"/>
            </a:endParaRPr>
          </a:p>
          <a:p>
            <a:pPr marL="285750" indent="-285750">
              <a:spcBef>
                <a:spcPts val="0"/>
              </a:spcBef>
              <a:spcAft>
                <a:spcPts val="0"/>
              </a:spcAft>
              <a:buFont typeface="Arial,Sans-Serif"/>
              <a:buChar char="•"/>
            </a:pPr>
            <a:r>
              <a:rPr lang="en-US" sz="1600" dirty="0">
                <a:latin typeface="Aptos Serif"/>
                <a:ea typeface="Calibri"/>
                <a:cs typeface="Aptos Serif"/>
              </a:rPr>
              <a:t>Set of 12 resource packets: $16.50</a:t>
            </a:r>
            <a:endParaRPr lang="en-US" sz="1600" dirty="0">
              <a:latin typeface="Aptos Serif" panose="02020604070405020304" pitchFamily="18" charset="0"/>
              <a:ea typeface="Calibri"/>
              <a:cs typeface="Aptos Serif" panose="02020604070405020304" pitchFamily="18" charset="0"/>
            </a:endParaRPr>
          </a:p>
          <a:p>
            <a:pPr>
              <a:spcBef>
                <a:spcPts val="0"/>
              </a:spcBef>
              <a:spcAft>
                <a:spcPts val="0"/>
              </a:spcAft>
            </a:pPr>
            <a:endParaRPr lang="en-US" sz="1600" dirty="0">
              <a:latin typeface="Aptos Serif" panose="02020604070405020304" pitchFamily="18" charset="0"/>
              <a:ea typeface="Calibri"/>
              <a:cs typeface="Aptos Serif" panose="02020604070405020304" pitchFamily="18" charset="0"/>
            </a:endParaRPr>
          </a:p>
          <a:p>
            <a:pPr>
              <a:spcBef>
                <a:spcPts val="0"/>
              </a:spcBef>
              <a:spcAft>
                <a:spcPts val="0"/>
              </a:spcAft>
            </a:pPr>
            <a:r>
              <a:rPr lang="en-US" sz="1600" b="1" dirty="0">
                <a:latin typeface="Aptos Serif"/>
                <a:ea typeface="Calibri"/>
                <a:cs typeface="Aptos Serif"/>
              </a:rPr>
              <a:t>Blister Pack ONLY Option:</a:t>
            </a:r>
          </a:p>
          <a:p>
            <a:pPr marL="285750" indent="-285750">
              <a:spcBef>
                <a:spcPts val="0"/>
              </a:spcBef>
              <a:spcAft>
                <a:spcPts val="0"/>
              </a:spcAft>
              <a:buChar char="•"/>
            </a:pPr>
            <a:r>
              <a:rPr lang="en-US" sz="1600" dirty="0">
                <a:latin typeface="Aptos Serif"/>
                <a:ea typeface="Calibri"/>
                <a:cs typeface="Aptos Serif"/>
              </a:rPr>
              <a:t>6 Blister Packs: $12.50</a:t>
            </a:r>
            <a:endParaRPr lang="en-US" sz="1600">
              <a:latin typeface="Calibri" panose="020F0502020204030204"/>
              <a:ea typeface="Calibri"/>
              <a:cs typeface="Calibri" panose="020F0502020204030204"/>
            </a:endParaRPr>
          </a:p>
          <a:p>
            <a:pPr marL="285750" indent="-285750">
              <a:spcBef>
                <a:spcPts val="0"/>
              </a:spcBef>
              <a:spcAft>
                <a:spcPts val="0"/>
              </a:spcAft>
              <a:buChar char="•"/>
            </a:pPr>
            <a:r>
              <a:rPr lang="en-US" sz="1600" dirty="0">
                <a:latin typeface="Aptos Serif"/>
                <a:ea typeface="Calibri"/>
                <a:cs typeface="Aptos Serif"/>
              </a:rPr>
              <a:t>12 Blister Packs: $13.50</a:t>
            </a:r>
          </a:p>
          <a:p>
            <a:pPr marL="285750" indent="-285750">
              <a:spcBef>
                <a:spcPts val="0"/>
              </a:spcBef>
              <a:spcAft>
                <a:spcPts val="0"/>
              </a:spcAft>
              <a:buFont typeface="Arial,Sans-Serif"/>
              <a:buChar char="•"/>
            </a:pPr>
            <a:endParaRPr lang="en-US" sz="1400" dirty="0">
              <a:latin typeface="Aptos Serif"/>
              <a:ea typeface="Calibri"/>
              <a:cs typeface="Aptos Serif"/>
            </a:endParaRPr>
          </a:p>
          <a:p>
            <a:pPr>
              <a:spcBef>
                <a:spcPts val="0"/>
              </a:spcBef>
              <a:spcAft>
                <a:spcPts val="0"/>
              </a:spcAft>
            </a:pPr>
            <a:r>
              <a:rPr lang="en-US" sz="1600" dirty="0">
                <a:latin typeface="Aptos Serif"/>
                <a:ea typeface="Calibri"/>
                <a:cs typeface="Aptos Serif"/>
              </a:rPr>
              <a:t>Orders are placed through the Map Mass website. You will be invoiced for the cost of the packet. Orders will be shipped after payment is received. Payments will be accepted by Debit or Credit Card using PayPal.</a:t>
            </a:r>
            <a:endParaRPr lang="en-US" dirty="0"/>
          </a:p>
          <a:p>
            <a:pPr>
              <a:spcBef>
                <a:spcPts val="0"/>
              </a:spcBef>
              <a:spcAft>
                <a:spcPts val="0"/>
              </a:spcAft>
            </a:pPr>
            <a:endParaRPr lang="en-US" sz="1600" dirty="0">
              <a:latin typeface="Aptos Serif" panose="02020604070405020304" pitchFamily="18" charset="0"/>
              <a:ea typeface="Calibri"/>
              <a:cs typeface="Aptos Serif" panose="02020604070405020304" pitchFamily="18" charset="0"/>
            </a:endParaRPr>
          </a:p>
          <a:p>
            <a:pPr>
              <a:spcBef>
                <a:spcPts val="0"/>
              </a:spcBef>
              <a:spcAft>
                <a:spcPts val="0"/>
              </a:spcAft>
            </a:pPr>
            <a:r>
              <a:rPr lang="en-US" sz="1600" b="1" dirty="0">
                <a:latin typeface="Aptos Serif"/>
                <a:ea typeface="Calibri"/>
                <a:cs typeface="Aptos Serif"/>
              </a:rPr>
              <a:t>Reminders about the Resource Packets:</a:t>
            </a:r>
            <a:endParaRPr lang="en-US" sz="1600" dirty="0">
              <a:latin typeface="Aptos Serif"/>
              <a:ea typeface="Calibri"/>
              <a:cs typeface="Aptos Serif"/>
            </a:endParaRPr>
          </a:p>
          <a:p>
            <a:pPr marL="285750" indent="-285750">
              <a:spcBef>
                <a:spcPts val="0"/>
              </a:spcBef>
              <a:spcAft>
                <a:spcPts val="0"/>
              </a:spcAft>
              <a:buFont typeface="Arial,Sans-Serif"/>
              <a:buChar char="•"/>
            </a:pPr>
            <a:r>
              <a:rPr lang="en-US" sz="1600" dirty="0">
                <a:latin typeface="Aptos Serif"/>
                <a:ea typeface="Calibri"/>
                <a:cs typeface="Aptos Serif"/>
              </a:rPr>
              <a:t>Unused packets can be transferred to a new student if the original student does not start the course.</a:t>
            </a:r>
          </a:p>
          <a:p>
            <a:pPr marL="285750" indent="-285750">
              <a:spcBef>
                <a:spcPts val="0"/>
              </a:spcBef>
              <a:spcAft>
                <a:spcPts val="0"/>
              </a:spcAft>
              <a:buFont typeface="Arial,Sans-Serif"/>
              <a:buChar char="•"/>
            </a:pPr>
            <a:r>
              <a:rPr lang="en-US" sz="1600" dirty="0">
                <a:latin typeface="Aptos Serif"/>
                <a:ea typeface="Calibri"/>
                <a:cs typeface="Aptos Serif"/>
              </a:rPr>
              <a:t>Providers may prefer to hold packets until the student officially begins the course, to account for those who enroll but ultimately do not start.</a:t>
            </a:r>
            <a:endParaRPr lang="en-US" sz="1600" dirty="0">
              <a:latin typeface="Aptos Serif"/>
              <a:cs typeface="Aptos Serif"/>
            </a:endParaRPr>
          </a:p>
        </p:txBody>
      </p:sp>
    </p:spTree>
    <p:extLst>
      <p:ext uri="{BB962C8B-B14F-4D97-AF65-F5344CB8AC3E}">
        <p14:creationId xmlns:p14="http://schemas.microsoft.com/office/powerpoint/2010/main" val="2290735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0A62B17-22FB-47BC-4D99-C7CD741C7056}"/>
              </a:ext>
            </a:extLst>
          </p:cNvPr>
          <p:cNvPicPr>
            <a:picLocks noChangeAspect="1"/>
          </p:cNvPicPr>
          <p:nvPr/>
        </p:nvPicPr>
        <p:blipFill>
          <a:blip r:embed="rId4" cstate="print">
            <a:extLst>
              <a:ext uri="{28A0092B-C50C-407E-A947-70E740481C1C}">
                <a14:useLocalDpi xmlns:a14="http://schemas.microsoft.com/office/drawing/2010/main" val="0"/>
              </a:ext>
            </a:extLst>
          </a:blip>
          <a:srcRect b="-1"/>
          <a:stretch>
            <a:fillRect/>
          </a:stretch>
        </p:blipFill>
        <p:spPr>
          <a:xfrm>
            <a:off x="-4642" y="10"/>
            <a:ext cx="3006061" cy="3339639"/>
          </a:xfrm>
          <a:prstGeom prst="rect">
            <a:avLst/>
          </a:prstGeom>
        </p:spPr>
      </p:pic>
      <p:pic>
        <p:nvPicPr>
          <p:cNvPr id="7" name="Picture 6">
            <a:extLst>
              <a:ext uri="{FF2B5EF4-FFF2-40B4-BE49-F238E27FC236}">
                <a16:creationId xmlns:a16="http://schemas.microsoft.com/office/drawing/2014/main" id="{A7F9DDDE-8C93-2CF9-8AB1-30F83A008403}"/>
              </a:ext>
            </a:extLst>
          </p:cNvPr>
          <p:cNvPicPr>
            <a:picLocks noChangeAspect="1"/>
          </p:cNvPicPr>
          <p:nvPr/>
        </p:nvPicPr>
        <p:blipFill>
          <a:blip r:embed="rId5" cstate="print">
            <a:extLst>
              <a:ext uri="{28A0092B-C50C-407E-A947-70E740481C1C}">
                <a14:useLocalDpi xmlns:a14="http://schemas.microsoft.com/office/drawing/2010/main" val="0"/>
              </a:ext>
            </a:extLst>
          </a:blip>
          <a:srcRect r="-5" b="-5"/>
          <a:stretch>
            <a:fillRect/>
          </a:stretch>
        </p:blipFill>
        <p:spPr>
          <a:xfrm>
            <a:off x="3198068" y="10"/>
            <a:ext cx="2991088" cy="3339639"/>
          </a:xfrm>
          <a:prstGeom prst="rect">
            <a:avLst/>
          </a:prstGeom>
        </p:spPr>
      </p:pic>
      <p:pic>
        <p:nvPicPr>
          <p:cNvPr id="5" name="Picture 4">
            <a:extLst>
              <a:ext uri="{FF2B5EF4-FFF2-40B4-BE49-F238E27FC236}">
                <a16:creationId xmlns:a16="http://schemas.microsoft.com/office/drawing/2014/main" id="{360C894C-4849-90FF-ECD7-5A604149AB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2" y="3518351"/>
            <a:ext cx="6189158" cy="3339649"/>
          </a:xfrm>
          <a:prstGeom prst="rect">
            <a:avLst/>
          </a:prstGeom>
        </p:spPr>
      </p:pic>
      <p:sp>
        <p:nvSpPr>
          <p:cNvPr id="8" name="TextBox 7">
            <a:extLst>
              <a:ext uri="{FF2B5EF4-FFF2-40B4-BE49-F238E27FC236}">
                <a16:creationId xmlns:a16="http://schemas.microsoft.com/office/drawing/2014/main" id="{D9D06CFC-AFED-B8A5-4216-CABEBDAFAC64}"/>
              </a:ext>
            </a:extLst>
          </p:cNvPr>
          <p:cNvSpPr txBox="1"/>
          <p:nvPr/>
        </p:nvSpPr>
        <p:spPr>
          <a:xfrm>
            <a:off x="6600265" y="2413645"/>
            <a:ext cx="4753534" cy="3694734"/>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en-US" sz="4000">
                <a:solidFill>
                  <a:schemeClr val="bg1"/>
                </a:solidFill>
                <a:latin typeface="Aptos Serif" panose="02020604070405020304" pitchFamily="18" charset="0"/>
                <a:cs typeface="Aptos Serif" panose="02020604070405020304" pitchFamily="18" charset="0"/>
              </a:rPr>
              <a:t>Optional Assembled Trainer Kit</a:t>
            </a:r>
          </a:p>
          <a:p>
            <a:pPr defTabSz="914400">
              <a:lnSpc>
                <a:spcPct val="90000"/>
              </a:lnSpc>
              <a:spcBef>
                <a:spcPct val="0"/>
              </a:spcBef>
              <a:spcAft>
                <a:spcPts val="600"/>
              </a:spcAft>
            </a:pPr>
            <a:endParaRPr lang="en-US" sz="2000"/>
          </a:p>
          <a:p>
            <a:pPr defTabSz="914400">
              <a:lnSpc>
                <a:spcPct val="90000"/>
              </a:lnSpc>
              <a:spcBef>
                <a:spcPct val="0"/>
              </a:spcBef>
              <a:spcAft>
                <a:spcPts val="600"/>
              </a:spcAft>
            </a:pPr>
            <a:r>
              <a:rPr lang="en-US" sz="2000">
                <a:solidFill>
                  <a:schemeClr val="bg1"/>
                </a:solidFill>
                <a:latin typeface="Aptos Serif" panose="02020604070405020304" pitchFamily="18" charset="0"/>
                <a:cs typeface="Aptos Serif" panose="02020604070405020304" pitchFamily="18" charset="0"/>
              </a:rPr>
              <a:t>https://shriver.umassmed.edu/map-trainer-kits/</a:t>
            </a:r>
          </a:p>
          <a:p>
            <a:pPr indent="-228600" defTabSz="914400">
              <a:lnSpc>
                <a:spcPct val="90000"/>
              </a:lnSpc>
              <a:spcBef>
                <a:spcPct val="0"/>
              </a:spcBef>
              <a:spcAft>
                <a:spcPts val="600"/>
              </a:spcAft>
              <a:buFont typeface="Arial" panose="020B0604020202020204" pitchFamily="34" charset="0"/>
              <a:buChar char="•"/>
            </a:pPr>
            <a:endParaRPr lang="en-US" sz="2000"/>
          </a:p>
        </p:txBody>
      </p:sp>
      <p:sp>
        <p:nvSpPr>
          <p:cNvPr id="2" name="Slide Number Placeholder 1">
            <a:extLst>
              <a:ext uri="{FF2B5EF4-FFF2-40B4-BE49-F238E27FC236}">
                <a16:creationId xmlns:a16="http://schemas.microsoft.com/office/drawing/2014/main" id="{14545358-DA3E-DC0B-D177-AE136A1D2000}"/>
              </a:ext>
            </a:extLst>
          </p:cNvPr>
          <p:cNvSpPr>
            <a:spLocks noGrp="1"/>
          </p:cNvSpPr>
          <p:nvPr>
            <p:ph type="sldNum" sz="quarter" idx="12"/>
          </p:nvPr>
        </p:nvSpPr>
        <p:spPr>
          <a:xfrm>
            <a:off x="10332256" y="6356350"/>
            <a:ext cx="1021544" cy="365125"/>
          </a:xfrm>
        </p:spPr>
        <p:txBody>
          <a:bodyPr vert="horz" lIns="91440" tIns="45720" rIns="91440" bIns="45720" rtlCol="0" anchor="ctr">
            <a:normAutofit/>
          </a:bodyPr>
          <a:lstStyle/>
          <a:p>
            <a:pPr defTabSz="914400">
              <a:spcAft>
                <a:spcPts val="600"/>
              </a:spcAft>
            </a:pPr>
            <a:fld id="{18D65601-5AE2-46FC-B138-694DDD2B510D}" type="slidenum">
              <a:rPr lang="en-US"/>
              <a:pPr defTabSz="914400">
                <a:spcAft>
                  <a:spcPts val="600"/>
                </a:spcAft>
              </a:pPr>
              <a:t>21</a:t>
            </a:fld>
            <a:endParaRPr lang="en-US"/>
          </a:p>
        </p:txBody>
      </p:sp>
    </p:spTree>
    <p:custDataLst>
      <p:tags r:id="rId1"/>
    </p:custDataLst>
    <p:extLst>
      <p:ext uri="{BB962C8B-B14F-4D97-AF65-F5344CB8AC3E}">
        <p14:creationId xmlns:p14="http://schemas.microsoft.com/office/powerpoint/2010/main" val="2722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DAF3F2-2F13-82E1-7708-53984F5B9892}"/>
            </a:ext>
          </a:extLst>
        </p:cNvPr>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DDFEEEB6-4F48-D0F5-DD4C-D03ADCF69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F22B99C4-9CF5-3D01-F9A2-647C5E40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A7846153-B1D6-D06F-5F50-BF15D80A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F382C3B6-2115-A710-E118-5AE22156F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B75CFD96-0BC0-89FE-0D5F-A137C3CB7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ED781DA-6345-04AE-01FF-3453CAA2804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Aptos Serif" panose="02020604070405020304" pitchFamily="18" charset="0"/>
                <a:cs typeface="Aptos Serif" panose="02020604070405020304" pitchFamily="18" charset="0"/>
              </a:rPr>
              <a:t>MAP Updates</a:t>
            </a:r>
          </a:p>
        </p:txBody>
      </p:sp>
      <p:pic>
        <p:nvPicPr>
          <p:cNvPr id="2050" name="Picture 2" descr="Operating system upgrade concept, installation app and software update process, modernize user equipment, update modern functions, developer released new version Improved security. User is downloading">
            <a:extLst>
              <a:ext uri="{FF2B5EF4-FFF2-40B4-BE49-F238E27FC236}">
                <a16:creationId xmlns:a16="http://schemas.microsoft.com/office/drawing/2014/main" id="{4CCD01FC-1E1B-35C7-283F-33E410D5FE2A}"/>
              </a:ext>
            </a:extLst>
          </p:cNvPr>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tretch>
            <a:fillRect/>
          </a:stretch>
        </p:blipFill>
        <p:spPr bwMode="auto">
          <a:xfrm>
            <a:off x="4502428" y="1020417"/>
            <a:ext cx="7225748" cy="4817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545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F2AF01-D41E-537E-3EF2-A821900D55BB}"/>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43673-F50B-DFC8-29A1-C1C780D0BC40}"/>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Aptos Serif" panose="02020604070405020304" pitchFamily="18" charset="0"/>
                <a:cs typeface="Aptos Serif" panose="02020604070405020304" pitchFamily="18" charset="0"/>
              </a:rPr>
              <a:t>Train-the- Trainer</a:t>
            </a:r>
          </a:p>
        </p:txBody>
      </p:sp>
      <p:sp>
        <p:nvSpPr>
          <p:cNvPr id="4" name="Slide Number Placeholder 3">
            <a:extLst>
              <a:ext uri="{FF2B5EF4-FFF2-40B4-BE49-F238E27FC236}">
                <a16:creationId xmlns:a16="http://schemas.microsoft.com/office/drawing/2014/main" id="{D2D215BC-C828-D1BA-29A9-32C7953DF3C7}"/>
              </a:ext>
            </a:extLst>
          </p:cNvPr>
          <p:cNvSpPr>
            <a:spLocks noGrp="1"/>
          </p:cNvSpPr>
          <p:nvPr>
            <p:ph type="sldNum" sz="quarter" idx="15"/>
          </p:nvPr>
        </p:nvSpPr>
        <p:spPr>
          <a:xfrm>
            <a:off x="11704320" y="6455664"/>
            <a:ext cx="448056"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23</a:t>
            </a:fld>
            <a:endParaRPr lang="en-US" sz="1100">
              <a:solidFill>
                <a:schemeClr val="tx1">
                  <a:lumMod val="50000"/>
                  <a:lumOff val="50000"/>
                </a:schemeClr>
              </a:solidFill>
            </a:endParaRPr>
          </a:p>
        </p:txBody>
      </p:sp>
      <p:graphicFrame>
        <p:nvGraphicFramePr>
          <p:cNvPr id="36" name="Content Placeholder 2">
            <a:extLst>
              <a:ext uri="{FF2B5EF4-FFF2-40B4-BE49-F238E27FC236}">
                <a16:creationId xmlns:a16="http://schemas.microsoft.com/office/drawing/2014/main" id="{136D2D07-CE5C-7637-D6DD-6001558F7D0A}"/>
              </a:ext>
            </a:extLst>
          </p:cNvPr>
          <p:cNvGraphicFramePr>
            <a:graphicFrameLocks noGrp="1"/>
          </p:cNvGraphicFramePr>
          <p:nvPr>
            <p:ph sz="quarter" idx="12"/>
            <p:extLst>
              <p:ext uri="{D42A27DB-BD31-4B8C-83A1-F6EECF244321}">
                <p14:modId xmlns:p14="http://schemas.microsoft.com/office/powerpoint/2010/main" val="120839078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0424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604423-1580-5FE9-7573-F1DD569AE16E}"/>
            </a:ext>
          </a:extLst>
        </p:cNvPr>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E6C6ECD7-0BAE-7AEC-5E13-DD65BC13E87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a:solidFill>
                  <a:srgbClr val="FFFFFF"/>
                </a:solidFill>
                <a:latin typeface="Aptos Serif"/>
                <a:cs typeface="Aptos Serif"/>
              </a:rPr>
              <a:t>D&amp;S</a:t>
            </a:r>
            <a:endParaRPr lang="en-US" sz="4000" kern="1200">
              <a:solidFill>
                <a:srgbClr val="FFFFFF"/>
              </a:solidFill>
              <a:latin typeface="Aptos Serif" panose="02020604070405020304" pitchFamily="18" charset="0"/>
              <a:cs typeface="Aptos Serif" panose="02020604070405020304" pitchFamily="18" charset="0"/>
            </a:endParaRPr>
          </a:p>
        </p:txBody>
      </p:sp>
      <p:pic>
        <p:nvPicPr>
          <p:cNvPr id="2050" name="Picture 2" descr="Ui Ux with solid fill">
            <a:extLst>
              <a:ext uri="{FF2B5EF4-FFF2-40B4-BE49-F238E27FC236}">
                <a16:creationId xmlns:a16="http://schemas.microsoft.com/office/drawing/2014/main" id="{B2F07CA1-36DC-A238-CF12-817AE04C2513}"/>
              </a:ext>
            </a:extLst>
          </p:cNvPr>
          <p:cNvPicPr>
            <a:picLocks noGrp="1" noChangeAspect="1" noChangeArrowheads="1"/>
          </p:cNvPicPr>
          <p:nvPr>
            <p:ph sz="quarter" idx="10"/>
          </p:nvPr>
        </p:nvPicPr>
        <p:blipFill>
          <a:blip r:embed="rId4">
            <a:extLst>
              <a:ext uri="{96DAC541-7B7A-43D3-8B79-37D633B846F1}">
                <asvg:svgBlip xmlns:asvg="http://schemas.microsoft.com/office/drawing/2016/SVG/main" r:embed="rId5"/>
              </a:ext>
            </a:extLst>
          </a:blip>
          <a:stretch>
            <a:fillRect/>
          </a:stretch>
        </p:blipFill>
        <p:spPr bwMode="auto">
          <a:xfrm>
            <a:off x="5706719" y="1020417"/>
            <a:ext cx="4817165" cy="4817165"/>
          </a:xfrm>
          <a:prstGeom prst="rect">
            <a:avLst/>
          </a:prstGeom>
          <a:noFill/>
        </p:spPr>
      </p:pic>
    </p:spTree>
    <p:custDataLst>
      <p:tags r:id="rId1"/>
    </p:custDataLst>
    <p:extLst>
      <p:ext uri="{BB962C8B-B14F-4D97-AF65-F5344CB8AC3E}">
        <p14:creationId xmlns:p14="http://schemas.microsoft.com/office/powerpoint/2010/main" val="982737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6E833B-3D55-738A-3F01-3D93B97EEE7E}"/>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28DB3-F470-B570-24F4-093724C9B293}"/>
              </a:ext>
            </a:extLst>
          </p:cNvPr>
          <p:cNvSpPr>
            <a:spLocks noGrp="1"/>
          </p:cNvSpPr>
          <p:nvPr>
            <p:ph type="title"/>
          </p:nvPr>
        </p:nvSpPr>
        <p:spPr>
          <a:xfrm>
            <a:off x="982639" y="1012536"/>
            <a:ext cx="4613300" cy="3163224"/>
          </a:xfrm>
        </p:spPr>
        <p:txBody>
          <a:bodyPr vert="horz" lIns="91440" tIns="45720" rIns="91440" bIns="45720" rtlCol="0" anchor="t">
            <a:normAutofit/>
          </a:bodyPr>
          <a:lstStyle/>
          <a:p>
            <a:br>
              <a:rPr lang="en-US" sz="4800"/>
            </a:br>
            <a:r>
              <a:rPr lang="en-US">
                <a:latin typeface="Aptos Serif" panose="02020604070405020304" pitchFamily="18" charset="0"/>
                <a:cs typeface="Aptos Serif" panose="02020604070405020304" pitchFamily="18" charset="0"/>
              </a:rPr>
              <a:t>D&amp;S Test Events</a:t>
            </a:r>
            <a:br>
              <a:rPr lang="en-US" sz="4800"/>
            </a:br>
            <a:br>
              <a:rPr lang="en-US" sz="4800"/>
            </a:br>
            <a:endParaRPr lang="en-US" sz="4800"/>
          </a:p>
        </p:txBody>
      </p:sp>
      <p:sp>
        <p:nvSpPr>
          <p:cNvPr id="34" name="Content Placeholder 33">
            <a:extLst>
              <a:ext uri="{FF2B5EF4-FFF2-40B4-BE49-F238E27FC236}">
                <a16:creationId xmlns:a16="http://schemas.microsoft.com/office/drawing/2014/main" id="{DAD4DD20-461A-1613-6D02-C46FB85DFD9B}"/>
              </a:ext>
            </a:extLst>
          </p:cNvPr>
          <p:cNvSpPr>
            <a:spLocks noGrp="1"/>
          </p:cNvSpPr>
          <p:nvPr>
            <p:ph idx="1"/>
          </p:nvPr>
        </p:nvSpPr>
        <p:spPr>
          <a:xfrm>
            <a:off x="1629030" y="1926942"/>
            <a:ext cx="4408228" cy="1192815"/>
          </a:xfrm>
        </p:spPr>
        <p:txBody>
          <a:bodyPr vert="horz" lIns="91440" tIns="45720" rIns="91440" bIns="45720" rtlCol="0" anchor="b">
            <a:normAutofit/>
          </a:bodyPr>
          <a:lstStyle/>
          <a:p>
            <a:pPr marL="0" indent="0">
              <a:buNone/>
            </a:pPr>
            <a:r>
              <a:rPr lang="en-US" sz="2400">
                <a:latin typeface="Aptos Serif" panose="02020604070405020304" pitchFamily="18" charset="0"/>
                <a:cs typeface="Aptos Serif" panose="02020604070405020304" pitchFamily="18" charset="0"/>
              </a:rPr>
              <a:t>On-Site Proctors</a:t>
            </a:r>
          </a:p>
        </p:txBody>
      </p:sp>
      <p:sp>
        <p:nvSpPr>
          <p:cNvPr id="53" name="Rectangle 5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eated person at wood table, holding pencil and writing on lined paper page in open notebook">
            <a:extLst>
              <a:ext uri="{FF2B5EF4-FFF2-40B4-BE49-F238E27FC236}">
                <a16:creationId xmlns:a16="http://schemas.microsoft.com/office/drawing/2014/main" id="{6FAEB469-B122-17CD-654E-EA353F4590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3" name="Slide Number Placeholder 2">
            <a:extLst>
              <a:ext uri="{FF2B5EF4-FFF2-40B4-BE49-F238E27FC236}">
                <a16:creationId xmlns:a16="http://schemas.microsoft.com/office/drawing/2014/main" id="{C9EB7977-ED64-766E-8093-A1FD9276E6E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rgbClr val="FFFFFF"/>
                </a:solidFill>
                <a:latin typeface="Calibri" panose="020F0502020204030204"/>
              </a:rPr>
              <a:pPr defTabSz="914400">
                <a:spcAft>
                  <a:spcPts val="600"/>
                </a:spcAft>
                <a:defRPr/>
              </a:pPr>
              <a:t>25</a:t>
            </a:fld>
            <a:endParaRPr lang="en-US" sz="1100">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284963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BF2FC4-8440-CB98-BC9A-FC2121B613AD}"/>
            </a:ext>
          </a:extLst>
        </p:cNvPr>
        <p:cNvGrpSpPr/>
        <p:nvPr/>
      </p:nvGrpSpPr>
      <p:grpSpPr>
        <a:xfrm>
          <a:off x="0" y="0"/>
          <a:ext cx="0" cy="0"/>
          <a:chOff x="0" y="0"/>
          <a:chExt cx="0" cy="0"/>
        </a:xfrm>
      </p:grpSpPr>
      <p:sp useBgFill="1">
        <p:nvSpPr>
          <p:cNvPr id="3103" name="Rectangle 310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Rectangle 310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Rectangle 310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igh school or college students studying and reading together in library">
            <a:extLst>
              <a:ext uri="{FF2B5EF4-FFF2-40B4-BE49-F238E27FC236}">
                <a16:creationId xmlns:a16="http://schemas.microsoft.com/office/drawing/2014/main" id="{D5CB55E0-409B-9554-93C0-5219A02648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1"/>
          <a:stretch>
            <a:fillRect/>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3109" name="Freeform: Shape 310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F0939C-D198-65C2-746B-528AA5167A9D}"/>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latin typeface="Aptos Serif" panose="02020604070405020304" pitchFamily="18" charset="0"/>
                <a:cs typeface="Aptos Serif" panose="02020604070405020304" pitchFamily="18" charset="0"/>
              </a:rPr>
              <a:t>Remedial Training</a:t>
            </a:r>
            <a:br>
              <a:rPr lang="en-US" sz="4000">
                <a:solidFill>
                  <a:srgbClr val="FFFFFF"/>
                </a:solidFill>
              </a:rPr>
            </a:br>
            <a:br>
              <a:rPr lang="en-US" sz="4000">
                <a:solidFill>
                  <a:srgbClr val="FFFFFF"/>
                </a:solidFill>
              </a:rPr>
            </a:br>
            <a:endParaRPr lang="en-US" sz="4000">
              <a:solidFill>
                <a:srgbClr val="FFFFFF"/>
              </a:solidFill>
            </a:endParaRPr>
          </a:p>
        </p:txBody>
      </p:sp>
      <p:sp>
        <p:nvSpPr>
          <p:cNvPr id="3" name="Slide Number Placeholder 2">
            <a:extLst>
              <a:ext uri="{FF2B5EF4-FFF2-40B4-BE49-F238E27FC236}">
                <a16:creationId xmlns:a16="http://schemas.microsoft.com/office/drawing/2014/main" id="{6FDD3341-250E-AAAB-DF94-F922C4E4C29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rgbClr val="FFFFFF"/>
                </a:solidFill>
                <a:latin typeface="Calibri" panose="020F0502020204030204"/>
              </a:rPr>
              <a:pPr defTabSz="914400">
                <a:spcAft>
                  <a:spcPts val="600"/>
                </a:spcAft>
                <a:defRPr/>
              </a:pPr>
              <a:t>26</a:t>
            </a:fld>
            <a:endParaRPr lang="en-US" sz="1100">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2693624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F7AFAA-E5E8-8766-9BDF-47D1A2744587}"/>
              </a:ext>
            </a:extLst>
          </p:cNvPr>
          <p:cNvSpPr>
            <a:spLocks noGrp="1"/>
          </p:cNvSpPr>
          <p:nvPr>
            <p:ph type="title"/>
          </p:nvPr>
        </p:nvSpPr>
        <p:spPr>
          <a:xfrm>
            <a:off x="114300" y="2767106"/>
            <a:ext cx="3719945" cy="3071906"/>
          </a:xfrm>
        </p:spPr>
        <p:txBody>
          <a:bodyPr vert="horz" lIns="91440" tIns="45720" rIns="91440" bIns="45720" rtlCol="0" anchor="t">
            <a:normAutofit/>
          </a:bodyPr>
          <a:lstStyle/>
          <a:p>
            <a:r>
              <a:rPr lang="en-US" sz="4000" kern="1200">
                <a:solidFill>
                  <a:srgbClr val="FFFFFF"/>
                </a:solidFill>
                <a:latin typeface="Aptos Serif" panose="02020604070405020304" pitchFamily="18" charset="0"/>
                <a:cs typeface="Aptos Serif" panose="02020604070405020304" pitchFamily="18" charset="0"/>
              </a:rPr>
              <a:t>Recertification Training Topics</a:t>
            </a:r>
          </a:p>
        </p:txBody>
      </p:sp>
      <p:pic>
        <p:nvPicPr>
          <p:cNvPr id="8" name="Content Placeholder 7">
            <a:extLst>
              <a:ext uri="{FF2B5EF4-FFF2-40B4-BE49-F238E27FC236}">
                <a16:creationId xmlns:a16="http://schemas.microsoft.com/office/drawing/2014/main" id="{81AC994E-1239-6A64-2FC1-98AA89DC946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23655" y="467208"/>
            <a:ext cx="4783293" cy="5923584"/>
          </a:xfrm>
          <a:prstGeom prst="rect">
            <a:avLst/>
          </a:prstGeom>
        </p:spPr>
      </p:pic>
      <p:sp>
        <p:nvSpPr>
          <p:cNvPr id="4" name="Slide Number Placeholder 3">
            <a:extLst>
              <a:ext uri="{FF2B5EF4-FFF2-40B4-BE49-F238E27FC236}">
                <a16:creationId xmlns:a16="http://schemas.microsoft.com/office/drawing/2014/main" id="{F2AA9D2C-8ABF-3796-E554-34E9C0B2DA6E}"/>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pPr>
            <a:fld id="{18D65601-5AE2-46FC-B138-694DDD2B510D}" type="slidenum">
              <a:rPr lang="en-US" sz="1100" smtClean="0">
                <a:solidFill>
                  <a:schemeClr val="tx1">
                    <a:lumMod val="50000"/>
                    <a:lumOff val="50000"/>
                  </a:schemeClr>
                </a:solidFill>
              </a:rPr>
              <a:pPr defTabSz="914400">
                <a:spcAft>
                  <a:spcPts val="600"/>
                </a:spcAft>
              </a:pPr>
              <a:t>27</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684329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A3DBB-1C1D-C133-2E4D-F746F39F6BF2}"/>
            </a:ext>
          </a:extLst>
        </p:cNvPr>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B9E6E1-AFDF-824B-C4CF-8A5A2282E794}"/>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Aptos Serif" panose="02020604070405020304" pitchFamily="18" charset="0"/>
                <a:cs typeface="Aptos Serif" panose="02020604070405020304" pitchFamily="18" charset="0"/>
              </a:rPr>
              <a:t>In-house Recertifications</a:t>
            </a:r>
          </a:p>
        </p:txBody>
      </p:sp>
      <p:sp>
        <p:nvSpPr>
          <p:cNvPr id="74" name="Rectangle 7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3452A-AF02-2CDD-B3FD-E66D30DE1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009" y="2566939"/>
            <a:ext cx="6913488" cy="2910941"/>
          </a:xfrm>
          <a:prstGeom prst="rect">
            <a:avLst/>
          </a:prstGeom>
        </p:spPr>
      </p:pic>
      <p:sp>
        <p:nvSpPr>
          <p:cNvPr id="2" name="Slide Number Placeholder 1">
            <a:extLst>
              <a:ext uri="{FF2B5EF4-FFF2-40B4-BE49-F238E27FC236}">
                <a16:creationId xmlns:a16="http://schemas.microsoft.com/office/drawing/2014/main" id="{4CE6AC9B-9BEA-BC7C-0F68-B930FA1368E1}"/>
              </a:ext>
            </a:extLst>
          </p:cNvPr>
          <p:cNvSpPr>
            <a:spLocks noGrp="1"/>
          </p:cNvSpPr>
          <p:nvPr>
            <p:ph type="sldNum" sz="quarter" idx="15"/>
          </p:nvPr>
        </p:nvSpPr>
        <p:spPr>
          <a:xfrm>
            <a:off x="11704320" y="6459378"/>
            <a:ext cx="448056"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rgbClr val="FFFFFF"/>
                </a:solidFill>
              </a:rPr>
              <a:pPr defTabSz="914400">
                <a:spcAft>
                  <a:spcPts val="600"/>
                </a:spcAft>
              </a:pPr>
              <a:t>28</a:t>
            </a:fld>
            <a:endParaRPr lang="en-US" sz="1100">
              <a:solidFill>
                <a:srgbClr val="FFFFFF"/>
              </a:solidFill>
            </a:endParaRPr>
          </a:p>
        </p:txBody>
      </p:sp>
      <p:graphicFrame>
        <p:nvGraphicFramePr>
          <p:cNvPr id="6" name="Content Placeholder 2">
            <a:extLst>
              <a:ext uri="{FF2B5EF4-FFF2-40B4-BE49-F238E27FC236}">
                <a16:creationId xmlns:a16="http://schemas.microsoft.com/office/drawing/2014/main" id="{6AC9E44E-68C7-3EFA-4421-5DBF7DFEA308}"/>
              </a:ext>
            </a:extLst>
          </p:cNvPr>
          <p:cNvGraphicFramePr>
            <a:graphicFrameLocks noGrp="1"/>
          </p:cNvGraphicFramePr>
          <p:nvPr>
            <p:ph sz="quarter" idx="11"/>
            <p:extLst>
              <p:ext uri="{D42A27DB-BD31-4B8C-83A1-F6EECF244321}">
                <p14:modId xmlns:p14="http://schemas.microsoft.com/office/powerpoint/2010/main" val="1134997398"/>
              </p:ext>
            </p:extLst>
          </p:nvPr>
        </p:nvGraphicFramePr>
        <p:xfrm>
          <a:off x="1144923" y="2405894"/>
          <a:ext cx="5315189" cy="3535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25127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3367EB-AA59-6D77-98B3-89C069BE6A3B}"/>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427E55D-FC74-7C4B-B4C8-AA1E67C7F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0720E68-35C9-C36E-5E8B-505521A8A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CF2E10E-26FB-F508-6376-BCD2B0D3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CC28C6B-862F-7664-4428-537E1293D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6C2FC32-8A46-64CD-1664-F5B52114B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1E2B42-79A5-C880-C32B-56840271A8AA}"/>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latin typeface="Aptos Serif"/>
                <a:cs typeface="Aptos Serif"/>
              </a:rPr>
              <a:t>In-house Recertifications</a:t>
            </a:r>
            <a:endParaRPr lang="en-US" sz="4000" kern="1200">
              <a:solidFill>
                <a:srgbClr val="FFFFFF"/>
              </a:solidFill>
              <a:latin typeface="Aptos Serif" panose="02020604070405020304" pitchFamily="18" charset="0"/>
              <a:cs typeface="Aptos Serif" panose="02020604070405020304" pitchFamily="18" charset="0"/>
            </a:endParaRPr>
          </a:p>
        </p:txBody>
      </p:sp>
      <p:graphicFrame>
        <p:nvGraphicFramePr>
          <p:cNvPr id="69" name="Content Placeholder 2">
            <a:extLst>
              <a:ext uri="{FF2B5EF4-FFF2-40B4-BE49-F238E27FC236}">
                <a16:creationId xmlns:a16="http://schemas.microsoft.com/office/drawing/2014/main" id="{0C571A28-2824-6C6F-B03B-338FAEF63F21}"/>
              </a:ext>
            </a:extLst>
          </p:cNvPr>
          <p:cNvGraphicFramePr>
            <a:graphicFrameLocks noGrp="1"/>
          </p:cNvGraphicFramePr>
          <p:nvPr>
            <p:ph sz="quarter" idx="11"/>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FE08BE8-2A88-5C33-2C9F-2094809B43B5}"/>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29</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7585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latin typeface="Aptos Serif" panose="02020604070405020304" pitchFamily="18" charset="0"/>
                <a:cs typeface="Aptos Serif" panose="02020604070405020304" pitchFamily="18" charset="0"/>
              </a:rPr>
              <a:t>Agenda</a:t>
            </a:r>
            <a:endParaRPr lang="en-US" sz="4000" kern="1200">
              <a:solidFill>
                <a:srgbClr val="FFFFFF"/>
              </a:solidFill>
              <a:latin typeface="Aptos Serif" panose="02020604070405020304" pitchFamily="18" charset="0"/>
              <a:cs typeface="Aptos Serif" panose="02020604070405020304" pitchFamily="18" charset="0"/>
            </a:endParaRPr>
          </a:p>
        </p:txBody>
      </p:sp>
      <p:graphicFrame>
        <p:nvGraphicFramePr>
          <p:cNvPr id="21" name="Content Placeholder 2">
            <a:extLst>
              <a:ext uri="{FF2B5EF4-FFF2-40B4-BE49-F238E27FC236}">
                <a16:creationId xmlns:a16="http://schemas.microsoft.com/office/drawing/2014/main" id="{49C2BD37-EEBB-4CFF-56AB-0B3B8ED389B8}"/>
              </a:ext>
            </a:extLst>
          </p:cNvPr>
          <p:cNvGraphicFramePr>
            <a:graphicFrameLocks noGrp="1"/>
          </p:cNvGraphicFramePr>
          <p:nvPr>
            <p:ph sz="quarter" idx="12"/>
            <p:extLst>
              <p:ext uri="{D42A27DB-BD31-4B8C-83A1-F6EECF244321}">
                <p14:modId xmlns:p14="http://schemas.microsoft.com/office/powerpoint/2010/main" val="762432501"/>
              </p:ext>
            </p:extLst>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3</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60745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EDCB83-E3B0-781B-BE01-AFB0E2DC28B4}"/>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DBA16E6-B2CD-9040-5FCC-FC8630ACC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78199E0-1FF0-4595-EE1E-BD49FD62C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9388EBF-F6EB-827F-4CC5-4AE1D71DB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C2B9880-803C-2F41-237B-58954B44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090AC3C-0A37-5EA9-5A9C-F796E2949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58046B-0CB3-7B24-AAD8-6B9D619098B3}"/>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latin typeface="Aptos Serif"/>
                <a:cs typeface="Aptos Serif"/>
              </a:rPr>
              <a:t>In-house Recertifications</a:t>
            </a:r>
            <a:endParaRPr lang="en-US" sz="4000" kern="1200">
              <a:solidFill>
                <a:srgbClr val="FFFFFF"/>
              </a:solidFill>
              <a:latin typeface="Aptos Serif" panose="02020604070405020304" pitchFamily="18" charset="0"/>
              <a:cs typeface="Aptos Serif" panose="02020604070405020304" pitchFamily="18" charset="0"/>
            </a:endParaRPr>
          </a:p>
        </p:txBody>
      </p:sp>
      <p:graphicFrame>
        <p:nvGraphicFramePr>
          <p:cNvPr id="69" name="Content Placeholder 2">
            <a:extLst>
              <a:ext uri="{FF2B5EF4-FFF2-40B4-BE49-F238E27FC236}">
                <a16:creationId xmlns:a16="http://schemas.microsoft.com/office/drawing/2014/main" id="{F8039DE3-5296-03A2-B6AF-B33E591B46F5}"/>
              </a:ext>
            </a:extLst>
          </p:cNvPr>
          <p:cNvGraphicFramePr>
            <a:graphicFrameLocks noGrp="1"/>
          </p:cNvGraphicFramePr>
          <p:nvPr>
            <p:ph sz="quarter" idx="11"/>
            <p:extLst>
              <p:ext uri="{D42A27DB-BD31-4B8C-83A1-F6EECF244321}">
                <p14:modId xmlns:p14="http://schemas.microsoft.com/office/powerpoint/2010/main" val="3660132537"/>
              </p:ext>
            </p:extLst>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C9A297CE-278E-C355-7E34-C3103E15AFD1}"/>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30</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66053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1D0469-BF78-6542-8EC9-549395BF2F45}"/>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1BB3AC96-15B9-AFF9-4D7E-5118D3095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CC80051-9CF8-57EF-5C0C-857A7E2D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D64C829-8695-7D87-8A21-5DCD58583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12921D2-6BCB-29D0-59C0-A25968A5A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C51FCFF-D85A-A64A-F4E7-1C77C080A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39D19F-EB9D-3C4D-6B11-DBEF9804CFBC}"/>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latin typeface="Aptos Serif"/>
                <a:cs typeface="Aptos Serif"/>
              </a:rPr>
              <a:t> Recertifications through D&amp;S</a:t>
            </a:r>
            <a:endParaRPr lang="en-US" sz="4000" kern="1200">
              <a:solidFill>
                <a:srgbClr val="FFFFFF"/>
              </a:solidFill>
              <a:latin typeface="Aptos Serif" panose="02020604070405020304" pitchFamily="18" charset="0"/>
              <a:cs typeface="Aptos Serif" panose="02020604070405020304" pitchFamily="18" charset="0"/>
            </a:endParaRPr>
          </a:p>
        </p:txBody>
      </p:sp>
      <p:graphicFrame>
        <p:nvGraphicFramePr>
          <p:cNvPr id="69" name="Content Placeholder 2">
            <a:extLst>
              <a:ext uri="{FF2B5EF4-FFF2-40B4-BE49-F238E27FC236}">
                <a16:creationId xmlns:a16="http://schemas.microsoft.com/office/drawing/2014/main" id="{1134FFC3-CA87-3693-8E1F-0C590F48AF53}"/>
              </a:ext>
            </a:extLst>
          </p:cNvPr>
          <p:cNvGraphicFramePr>
            <a:graphicFrameLocks noGrp="1"/>
          </p:cNvGraphicFramePr>
          <p:nvPr>
            <p:ph sz="quarter" idx="11"/>
            <p:extLst>
              <p:ext uri="{D42A27DB-BD31-4B8C-83A1-F6EECF244321}">
                <p14:modId xmlns:p14="http://schemas.microsoft.com/office/powerpoint/2010/main" val="1934673450"/>
              </p:ext>
            </p:extLst>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D75B354-77DE-51CB-0B0A-A0642E8A1117}"/>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31</a:t>
            </a:fld>
            <a:endParaRPr lang="en-US" sz="1100">
              <a:solidFill>
                <a:schemeClr val="tx1">
                  <a:lumMod val="50000"/>
                  <a:lumOff val="50000"/>
                </a:schemeClr>
              </a:solidFill>
            </a:endParaRPr>
          </a:p>
        </p:txBody>
      </p:sp>
    </p:spTree>
    <p:extLst>
      <p:ext uri="{BB962C8B-B14F-4D97-AF65-F5344CB8AC3E}">
        <p14:creationId xmlns:p14="http://schemas.microsoft.com/office/powerpoint/2010/main" val="372374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FFA5E-7505-518C-5EA3-D0C419942F2D}"/>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B93263F-70BE-124A-84E1-B8ABB1D745F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Aptos Serif" panose="02020604070405020304" pitchFamily="18" charset="0"/>
                <a:cs typeface="Aptos Serif" panose="02020604070405020304" pitchFamily="18" charset="0"/>
              </a:rPr>
              <a:t>Reminders</a:t>
            </a:r>
          </a:p>
        </p:txBody>
      </p:sp>
      <p:pic>
        <p:nvPicPr>
          <p:cNvPr id="1026" name="Picture 2" descr="Don't forget written reminders tickets">
            <a:extLst>
              <a:ext uri="{FF2B5EF4-FFF2-40B4-BE49-F238E27FC236}">
                <a16:creationId xmlns:a16="http://schemas.microsoft.com/office/drawing/2014/main" id="{539AE33A-7307-4D6E-DAB3-FC31C071DA8A}"/>
              </a:ext>
            </a:extLst>
          </p:cNvPr>
          <p:cNvPicPr>
            <a:picLocks noGrp="1" noChangeAspect="1" noChangeArrowheads="1"/>
          </p:cNvPicPr>
          <p:nvPr>
            <p:ph sz="quarter" idx="11"/>
          </p:nvPr>
        </p:nvPicPr>
        <p:blipFill>
          <a:blip r:embed="rId4" cstate="print">
            <a:extLst>
              <a:ext uri="{28A0092B-C50C-407E-A947-70E740481C1C}">
                <a14:useLocalDpi xmlns:a14="http://schemas.microsoft.com/office/drawing/2010/main" val="0"/>
              </a:ext>
            </a:extLst>
          </a:blip>
          <a:srcRect/>
          <a:stretch>
            <a:fillRect/>
          </a:stretch>
        </p:blipFill>
        <p:spPr bwMode="auto">
          <a:xfrm>
            <a:off x="4502428" y="1003857"/>
            <a:ext cx="7225748" cy="48502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4192478-95AD-EF4D-688D-4B4EA07B5030}"/>
              </a:ext>
            </a:extLst>
          </p:cNvPr>
          <p:cNvSpPr>
            <a:spLocks noGrp="1"/>
          </p:cNvSpPr>
          <p:nvPr>
            <p:ph type="sldNum" sz="quarter" idx="15"/>
          </p:nvPr>
        </p:nvSpPr>
        <p:spPr>
          <a:xfrm>
            <a:off x="11704319" y="6455664"/>
            <a:ext cx="448056"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32</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759523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A4632-E64A-A7B0-AD28-9491772346F3}"/>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Aptos Serif" panose="02020604070405020304" pitchFamily="18" charset="0"/>
                <a:cs typeface="Aptos Serif" panose="02020604070405020304" pitchFamily="18" charset="0"/>
              </a:rPr>
              <a:t>Required Trainings</a:t>
            </a:r>
          </a:p>
        </p:txBody>
      </p:sp>
      <p:sp>
        <p:nvSpPr>
          <p:cNvPr id="4" name="Text Placeholder 3">
            <a:extLst>
              <a:ext uri="{FF2B5EF4-FFF2-40B4-BE49-F238E27FC236}">
                <a16:creationId xmlns:a16="http://schemas.microsoft.com/office/drawing/2014/main" id="{2FE64C6B-B515-6178-CCF5-76BE1C821778}"/>
              </a:ext>
            </a:extLst>
          </p:cNvPr>
          <p:cNvSpPr>
            <a:spLocks noGrp="1"/>
          </p:cNvSpPr>
          <p:nvPr>
            <p:ph type="body" sz="half" idx="2"/>
          </p:nvPr>
        </p:nvSpPr>
        <p:spPr>
          <a:xfrm>
            <a:off x="1144923" y="2405894"/>
            <a:ext cx="5315189" cy="3535083"/>
          </a:xfrm>
        </p:spPr>
        <p:txBody>
          <a:bodyPr vert="horz" lIns="91440" tIns="45720" rIns="91440" bIns="45720" rtlCol="0" anchor="t">
            <a:normAutofit/>
          </a:bodyPr>
          <a:lstStyle/>
          <a:p>
            <a:pPr indent="-228600">
              <a:buFont typeface="Arial" panose="020B0604020202020204" pitchFamily="34" charset="0"/>
              <a:buChar char="•"/>
            </a:pPr>
            <a:r>
              <a:rPr lang="en-US" sz="2400">
                <a:latin typeface="Aptos Serif"/>
                <a:cs typeface="Aptos Serif"/>
              </a:rPr>
              <a:t>Complete documentation</a:t>
            </a:r>
          </a:p>
          <a:p>
            <a:endParaRPr lang="en-US" sz="2000">
              <a:latin typeface="Aptos Serif"/>
              <a:cs typeface="Aptos Serif"/>
            </a:endParaRPr>
          </a:p>
          <a:p>
            <a:pPr lvl="1" indent="-228600">
              <a:buFont typeface="Arial" panose="020B0604020202020204" pitchFamily="34" charset="0"/>
              <a:buChar char="•"/>
            </a:pPr>
            <a:r>
              <a:rPr lang="en-US" sz="2000">
                <a:latin typeface="Aptos Serif"/>
                <a:cs typeface="Aptos Serif"/>
              </a:rPr>
              <a:t>Trainer name and contact info</a:t>
            </a:r>
          </a:p>
          <a:p>
            <a:pPr lvl="1" indent="-228600">
              <a:buFont typeface="Arial" panose="020B0604020202020204" pitchFamily="34" charset="0"/>
              <a:buChar char="•"/>
            </a:pPr>
            <a:r>
              <a:rPr lang="en-US" sz="2000">
                <a:latin typeface="Aptos Serif"/>
                <a:cs typeface="Aptos Serif"/>
              </a:rPr>
              <a:t>Date of Training</a:t>
            </a:r>
          </a:p>
          <a:p>
            <a:pPr lvl="1" indent="-228600">
              <a:buFont typeface="Arial" panose="020B0604020202020204" pitchFamily="34" charset="0"/>
              <a:buChar char="•"/>
            </a:pPr>
            <a:r>
              <a:rPr lang="en-US" sz="2000">
                <a:latin typeface="Aptos Serif"/>
                <a:cs typeface="Aptos Serif"/>
              </a:rPr>
              <a:t>List of staff trained</a:t>
            </a:r>
          </a:p>
          <a:p>
            <a:pPr lvl="1" indent="-228600">
              <a:buFont typeface="Arial" panose="020B0604020202020204" pitchFamily="34" charset="0"/>
              <a:buChar char="•"/>
            </a:pPr>
            <a:r>
              <a:rPr lang="en-US" sz="2000">
                <a:latin typeface="Aptos Serif"/>
                <a:cs typeface="Aptos Serif"/>
              </a:rPr>
              <a:t>Competency if required</a:t>
            </a:r>
          </a:p>
          <a:p>
            <a:pPr lvl="1" indent="-228600">
              <a:buFont typeface="Arial" panose="020B0604020202020204" pitchFamily="34" charset="0"/>
              <a:buChar char="•"/>
            </a:pPr>
            <a:r>
              <a:rPr lang="en-US" sz="2000">
                <a:latin typeface="Aptos Serif"/>
                <a:cs typeface="Aptos Serif"/>
              </a:rPr>
              <a:t>Complete set of Training Materials</a:t>
            </a:r>
          </a:p>
          <a:p>
            <a:pPr lvl="1" indent="-228600">
              <a:buFont typeface="Arial" panose="020B0604020202020204" pitchFamily="34" charset="0"/>
              <a:buChar char="•"/>
            </a:pPr>
            <a:endParaRPr lang="en-US" sz="2000"/>
          </a:p>
        </p:txBody>
      </p:sp>
      <p:sp>
        <p:nvSpPr>
          <p:cNvPr id="66" name="Rectangle 6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31E4C7F-FDA4-47C6-E961-2407A2CE3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967" y="1359681"/>
            <a:ext cx="4170530" cy="4170530"/>
          </a:xfrm>
          <a:prstGeom prst="rect">
            <a:avLst/>
          </a:prstGeom>
        </p:spPr>
      </p:pic>
      <p:sp>
        <p:nvSpPr>
          <p:cNvPr id="5" name="Slide Number Placeholder 4">
            <a:extLst>
              <a:ext uri="{FF2B5EF4-FFF2-40B4-BE49-F238E27FC236}">
                <a16:creationId xmlns:a16="http://schemas.microsoft.com/office/drawing/2014/main" id="{3A572AC3-A02F-FCAD-C6BB-A9F36F030C51}"/>
              </a:ext>
            </a:extLst>
          </p:cNvPr>
          <p:cNvSpPr>
            <a:spLocks noGrp="1"/>
          </p:cNvSpPr>
          <p:nvPr>
            <p:ph type="sldNum" sz="quarter" idx="12"/>
          </p:nvPr>
        </p:nvSpPr>
        <p:spPr>
          <a:xfrm>
            <a:off x="11704320" y="6459378"/>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smtClean="0">
                <a:solidFill>
                  <a:srgbClr val="FFFFFF"/>
                </a:solidFill>
              </a:rPr>
              <a:pPr defTabSz="914400">
                <a:spcAft>
                  <a:spcPts val="600"/>
                </a:spcAft>
                <a:defRPr/>
              </a:pPr>
              <a:t>33</a:t>
            </a:fld>
            <a:endParaRPr lang="en-US" sz="1100">
              <a:solidFill>
                <a:srgbClr val="FFFFFF"/>
              </a:solidFill>
            </a:endParaRPr>
          </a:p>
        </p:txBody>
      </p:sp>
    </p:spTree>
    <p:custDataLst>
      <p:tags r:id="rId1"/>
    </p:custDataLst>
    <p:extLst>
      <p:ext uri="{BB962C8B-B14F-4D97-AF65-F5344CB8AC3E}">
        <p14:creationId xmlns:p14="http://schemas.microsoft.com/office/powerpoint/2010/main" val="168669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CB2C25-80DF-0976-81DB-2DE9668CF6F9}"/>
              </a:ext>
            </a:extLst>
          </p:cNvPr>
          <p:cNvSpPr>
            <a:spLocks noGrp="1"/>
          </p:cNvSpPr>
          <p:nvPr>
            <p:ph type="title"/>
          </p:nvPr>
        </p:nvSpPr>
        <p:spPr>
          <a:xfrm>
            <a:off x="79513" y="2767106"/>
            <a:ext cx="3816626" cy="3071906"/>
          </a:xfrm>
        </p:spPr>
        <p:txBody>
          <a:bodyPr vert="horz" lIns="91440" tIns="45720" rIns="91440" bIns="45720" rtlCol="0" anchor="t">
            <a:normAutofit/>
          </a:bodyPr>
          <a:lstStyle/>
          <a:p>
            <a:r>
              <a:rPr lang="en-US" kern="1200">
                <a:solidFill>
                  <a:srgbClr val="FFFFFF"/>
                </a:solidFill>
                <a:latin typeface="Aptos Serif" panose="02020604070405020304" pitchFamily="18" charset="0"/>
                <a:cs typeface="Aptos Serif" panose="02020604070405020304" pitchFamily="18" charset="0"/>
              </a:rPr>
              <a:t>Responsibilities in Action</a:t>
            </a:r>
          </a:p>
        </p:txBody>
      </p:sp>
      <p:pic>
        <p:nvPicPr>
          <p:cNvPr id="9" name="Picture Placeholder 8" descr="A picture containing text, screenshot, businesscard&#10;&#10;AI-generated content may be incorrect.">
            <a:extLst>
              <a:ext uri="{FF2B5EF4-FFF2-40B4-BE49-F238E27FC236}">
                <a16:creationId xmlns:a16="http://schemas.microsoft.com/office/drawing/2014/main" id="{C198C37C-ACC6-A60B-8988-E7955D49BC90}"/>
              </a:ext>
            </a:extLst>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rcRect t="466" r="-1" b="-1"/>
          <a:stretch>
            <a:fillRect/>
          </a:stretch>
        </p:blipFill>
        <p:spPr>
          <a:xfrm>
            <a:off x="5771971" y="467208"/>
            <a:ext cx="4686662" cy="5923584"/>
          </a:xfrm>
          <a:prstGeom prst="rect">
            <a:avLst/>
          </a:prstGeom>
        </p:spPr>
      </p:pic>
      <p:sp>
        <p:nvSpPr>
          <p:cNvPr id="5" name="Slide Number Placeholder 4">
            <a:extLst>
              <a:ext uri="{FF2B5EF4-FFF2-40B4-BE49-F238E27FC236}">
                <a16:creationId xmlns:a16="http://schemas.microsoft.com/office/drawing/2014/main" id="{BBE779D3-2700-EF3C-4592-56150B2F72BA}"/>
              </a:ext>
            </a:extLst>
          </p:cNvPr>
          <p:cNvSpPr>
            <a:spLocks noGrp="1"/>
          </p:cNvSpPr>
          <p:nvPr>
            <p:ph type="sldNum" sz="quarter" idx="15"/>
          </p:nvPr>
        </p:nvSpPr>
        <p:spPr>
          <a:xfrm>
            <a:off x="11704319"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34</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970797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4648E6-E6BB-52DC-A007-1E7F5FA6950C}"/>
            </a:ext>
          </a:extLst>
        </p:cNvPr>
        <p:cNvGrpSpPr/>
        <p:nvPr/>
      </p:nvGrpSpPr>
      <p:grpSpPr>
        <a:xfrm>
          <a:off x="0" y="0"/>
          <a:ext cx="0" cy="0"/>
          <a:chOff x="0" y="0"/>
          <a:chExt cx="0" cy="0"/>
        </a:xfrm>
      </p:grpSpPr>
      <p:sp useBgFill="1">
        <p:nvSpPr>
          <p:cNvPr id="3133" name="Rectangle 31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35" name="Rectangle 31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7" name="Rectangle 31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Rectangle 31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Rectangle 31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3" name="Freeform: Shape 31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45" name="Rectangle 31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23B3F-4A9B-B295-8702-A7D2DE5D5EA4}"/>
              </a:ext>
            </a:extLst>
          </p:cNvPr>
          <p:cNvSpPr>
            <a:spLocks noGrp="1"/>
          </p:cNvSpPr>
          <p:nvPr>
            <p:ph type="title"/>
          </p:nvPr>
        </p:nvSpPr>
        <p:spPr>
          <a:xfrm>
            <a:off x="466722" y="586855"/>
            <a:ext cx="3201366" cy="3387497"/>
          </a:xfrm>
        </p:spPr>
        <p:txBody>
          <a:bodyPr vert="horz" lIns="91440" tIns="45720" rIns="91440" bIns="45720" rtlCol="0" anchor="b">
            <a:normAutofit/>
          </a:bodyPr>
          <a:lstStyle/>
          <a:p>
            <a:r>
              <a:rPr lang="en-US" sz="4000" kern="1200">
                <a:solidFill>
                  <a:srgbClr val="FFFFFF"/>
                </a:solidFill>
                <a:latin typeface="Aptos Serif"/>
                <a:cs typeface="Aptos Serif"/>
              </a:rPr>
              <a:t>Electronic Reference Materials</a:t>
            </a:r>
            <a:endParaRPr lang="en-US"/>
          </a:p>
        </p:txBody>
      </p:sp>
      <p:sp>
        <p:nvSpPr>
          <p:cNvPr id="5" name="TextBox 4">
            <a:extLst>
              <a:ext uri="{FF2B5EF4-FFF2-40B4-BE49-F238E27FC236}">
                <a16:creationId xmlns:a16="http://schemas.microsoft.com/office/drawing/2014/main" id="{BA60C2AE-83C7-F85C-0C6A-08F81789C4AD}"/>
              </a:ext>
            </a:extLst>
          </p:cNvPr>
          <p:cNvSpPr txBox="1"/>
          <p:nvPr/>
        </p:nvSpPr>
        <p:spPr>
          <a:xfrm>
            <a:off x="4810259" y="649480"/>
            <a:ext cx="6555347" cy="5546047"/>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400" b="1">
                <a:latin typeface="Aptos Serif"/>
                <a:cs typeface="Aptos Serif"/>
              </a:rPr>
              <a:t>Programs may elect to maintain electronic versions of required reference materials.</a:t>
            </a:r>
            <a:endParaRPr lang="en-US" sz="2400">
              <a:latin typeface="Aptos Serif"/>
              <a:ea typeface="Calibri" panose="020F0502020204030204"/>
              <a:cs typeface="Aptos Serif"/>
            </a:endParaRPr>
          </a:p>
          <a:p>
            <a:pPr marL="742950" lvl="1" indent="-228600" defTabSz="914400">
              <a:lnSpc>
                <a:spcPct val="90000"/>
              </a:lnSpc>
              <a:spcAft>
                <a:spcPts val="600"/>
              </a:spcAft>
              <a:buFont typeface="Arial" panose="020B0604020202020204" pitchFamily="34" charset="0"/>
              <a:buChar char="•"/>
            </a:pPr>
            <a:r>
              <a:rPr lang="en-US" sz="2400">
                <a:latin typeface="Aptos Serif"/>
                <a:cs typeface="Aptos Serif"/>
              </a:rPr>
              <a:t>The MAP Policy manual</a:t>
            </a:r>
            <a:endParaRPr lang="en-US" sz="2400">
              <a:latin typeface="Aptos Serif"/>
              <a:ea typeface="Calibri" panose="020F0502020204030204"/>
              <a:cs typeface="Aptos Serif"/>
            </a:endParaRPr>
          </a:p>
          <a:p>
            <a:pPr marL="742950" lvl="1" indent="-228600" defTabSz="914400">
              <a:lnSpc>
                <a:spcPct val="90000"/>
              </a:lnSpc>
              <a:spcAft>
                <a:spcPts val="600"/>
              </a:spcAft>
              <a:buFont typeface="Arial" panose="020B0604020202020204" pitchFamily="34" charset="0"/>
              <a:buChar char="•"/>
            </a:pPr>
            <a:r>
              <a:rPr lang="en-US" sz="2400">
                <a:latin typeface="Aptos Serif"/>
                <a:cs typeface="Aptos Serif"/>
              </a:rPr>
              <a:t>The MAP RIA curriculum </a:t>
            </a:r>
            <a:endParaRPr lang="en-US" sz="2400">
              <a:latin typeface="Aptos Serif"/>
              <a:ea typeface="Calibri" panose="020F0502020204030204"/>
              <a:cs typeface="Aptos Serif"/>
            </a:endParaRPr>
          </a:p>
          <a:p>
            <a:pPr marL="514350" lvl="1" defTabSz="914400">
              <a:lnSpc>
                <a:spcPct val="90000"/>
              </a:lnSpc>
              <a:spcAft>
                <a:spcPts val="600"/>
              </a:spcAft>
            </a:pPr>
            <a:endParaRPr lang="en-US" sz="2400">
              <a:latin typeface="Aptos Serif"/>
              <a:ea typeface="Calibri" panose="020F0502020204030204"/>
              <a:cs typeface="Aptos Serif"/>
            </a:endParaRPr>
          </a:p>
          <a:p>
            <a:pPr marL="285750" indent="-228600" defTabSz="914400">
              <a:lnSpc>
                <a:spcPct val="90000"/>
              </a:lnSpc>
              <a:spcAft>
                <a:spcPts val="600"/>
              </a:spcAft>
              <a:buFont typeface="Arial" panose="020B0604020202020204" pitchFamily="34" charset="0"/>
              <a:buChar char="•"/>
            </a:pPr>
            <a:r>
              <a:rPr lang="en-US" sz="2400" b="1">
                <a:latin typeface="Aptos Serif"/>
                <a:ea typeface="Calibri" panose="020F0502020204030204"/>
                <a:cs typeface="Aptos Serif"/>
              </a:rPr>
              <a:t>Provider programs must train all MAP Certified/licensed staff on electronic versions, which includes:</a:t>
            </a:r>
          </a:p>
          <a:p>
            <a:pPr marL="742950" lvl="1" indent="-228600" defTabSz="914400">
              <a:lnSpc>
                <a:spcPct val="90000"/>
              </a:lnSpc>
              <a:spcAft>
                <a:spcPts val="600"/>
              </a:spcAft>
              <a:buFont typeface="Arial" panose="020B0604020202020204" pitchFamily="34" charset="0"/>
              <a:buChar char="•"/>
            </a:pPr>
            <a:r>
              <a:rPr lang="en-US" sz="2400">
                <a:latin typeface="Aptos Serif"/>
                <a:ea typeface="Calibri" panose="020F0502020204030204"/>
                <a:cs typeface="Aptos Serif"/>
              </a:rPr>
              <a:t>How to access these electronic materials</a:t>
            </a:r>
            <a:endParaRPr lang="en-US" sz="2400" b="1">
              <a:latin typeface="Aptos Serif"/>
              <a:ea typeface="Calibri" panose="020F0502020204030204"/>
              <a:cs typeface="Aptos Serif"/>
            </a:endParaRPr>
          </a:p>
          <a:p>
            <a:pPr marL="742950" lvl="1" indent="-228600" defTabSz="914400">
              <a:lnSpc>
                <a:spcPct val="90000"/>
              </a:lnSpc>
              <a:spcAft>
                <a:spcPts val="600"/>
              </a:spcAft>
              <a:buFont typeface="Arial" panose="020B0604020202020204" pitchFamily="34" charset="0"/>
              <a:buChar char="•"/>
            </a:pPr>
            <a:r>
              <a:rPr lang="en-US" sz="2400">
                <a:latin typeface="Aptos Serif"/>
                <a:ea typeface="Calibri" panose="020F0502020204030204"/>
                <a:cs typeface="Aptos Serif"/>
              </a:rPr>
              <a:t>A contingency plan to follow in the event of a system failure</a:t>
            </a:r>
          </a:p>
          <a:p>
            <a:pPr marL="742950" lvl="1" indent="-228600" defTabSz="914400">
              <a:lnSpc>
                <a:spcPct val="90000"/>
              </a:lnSpc>
              <a:spcAft>
                <a:spcPts val="600"/>
              </a:spcAft>
              <a:buFont typeface="Arial" panose="020B0604020202020204" pitchFamily="34" charset="0"/>
              <a:buChar char="•"/>
            </a:pPr>
            <a:r>
              <a:rPr lang="en-US" sz="2400">
                <a:latin typeface="Aptos Serif"/>
                <a:ea typeface="Calibri" panose="020F0502020204030204"/>
                <a:cs typeface="Aptos Serif"/>
              </a:rPr>
              <a:t>Training documentation must be maintained at the MCSR site.</a:t>
            </a:r>
            <a:endParaRPr lang="en-US" sz="2000">
              <a:latin typeface="Aptos Serif"/>
              <a:ea typeface="Calibri" panose="020F0502020204030204"/>
              <a:cs typeface="Aptos Serif"/>
            </a:endParaRPr>
          </a:p>
        </p:txBody>
      </p:sp>
      <p:sp>
        <p:nvSpPr>
          <p:cNvPr id="3" name="Slide Number Placeholder 2">
            <a:extLst>
              <a:ext uri="{FF2B5EF4-FFF2-40B4-BE49-F238E27FC236}">
                <a16:creationId xmlns:a16="http://schemas.microsoft.com/office/drawing/2014/main" id="{C05D4350-9D89-2D49-8C09-ACB54E9769E8}"/>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35</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407962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E80BE-B485-26A2-09F8-8AC3C07EE781}"/>
            </a:ext>
          </a:extLst>
        </p:cNvPr>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CB30AA5-0FBF-5567-5613-A4BCDC219A0E}"/>
              </a:ext>
            </a:extLst>
          </p:cNvPr>
          <p:cNvSpPr>
            <a:spLocks noGrp="1"/>
          </p:cNvSpPr>
          <p:nvPr>
            <p:ph type="title"/>
          </p:nvPr>
        </p:nvSpPr>
        <p:spPr>
          <a:xfrm>
            <a:off x="917275" y="4583953"/>
            <a:ext cx="4685857" cy="1465973"/>
          </a:xfrm>
        </p:spPr>
        <p:txBody>
          <a:bodyPr vert="horz" lIns="91440" tIns="45720" rIns="91440" bIns="45720" rtlCol="0" anchor="t">
            <a:normAutofit/>
          </a:bodyPr>
          <a:lstStyle/>
          <a:p>
            <a:r>
              <a:rPr lang="en-US" sz="4000">
                <a:latin typeface="Aptos Serif" panose="02020604070405020304" pitchFamily="18" charset="0"/>
                <a:cs typeface="Aptos Serif" panose="02020604070405020304" pitchFamily="18" charset="0"/>
              </a:rPr>
              <a:t>Service Provider TMM System</a:t>
            </a:r>
          </a:p>
        </p:txBody>
      </p:sp>
      <p:pic>
        <p:nvPicPr>
          <p:cNvPr id="1026" name="Picture 2" descr="Privacy Policy Information Principle Strategy Rules Concept">
            <a:extLst>
              <a:ext uri="{FF2B5EF4-FFF2-40B4-BE49-F238E27FC236}">
                <a16:creationId xmlns:a16="http://schemas.microsoft.com/office/drawing/2014/main" id="{6437E9F3-374C-940B-DEB2-909482F7C0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 y="432"/>
            <a:ext cx="12191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60E6346-6BDF-C63E-71FC-6FE14061E48F}"/>
              </a:ext>
            </a:extLst>
          </p:cNvPr>
          <p:cNvSpPr>
            <a:spLocks noGrp="1"/>
          </p:cNvSpPr>
          <p:nvPr>
            <p:ph type="sldNum" sz="quarter" idx="15"/>
          </p:nvPr>
        </p:nvSpPr>
        <p:spPr>
          <a:xfrm>
            <a:off x="11704320" y="6452939"/>
            <a:ext cx="445394" cy="365125"/>
          </a:xfrm>
        </p:spPr>
        <p:txBody>
          <a:bodyPr vert="horz" lIns="91440" tIns="45720" rIns="91440" bIns="45720" rtlCol="0" anchor="ctr">
            <a:normAutofit/>
          </a:bodyPr>
          <a:lstStyle/>
          <a:p>
            <a:pPr defTabSz="914400">
              <a:spcAft>
                <a:spcPts val="600"/>
              </a:spcAft>
              <a:defRPr/>
            </a:pPr>
            <a:fld id="{18D65601-5AE2-46FC-B138-694DDD2B510D}" type="slidenum">
              <a:rPr lang="en-US" sz="1050">
                <a:solidFill>
                  <a:srgbClr val="FFFFFF"/>
                </a:solidFill>
                <a:latin typeface="Calibri" panose="020F0502020204030204"/>
              </a:rPr>
              <a:pPr defTabSz="914400">
                <a:spcAft>
                  <a:spcPts val="600"/>
                </a:spcAft>
                <a:defRPr/>
              </a:pPr>
              <a:t>36</a:t>
            </a:fld>
            <a:endParaRPr lang="en-US" sz="1050">
              <a:solidFill>
                <a:srgbClr val="FFFFFF"/>
              </a:solidFill>
              <a:latin typeface="Calibri" panose="020F0502020204030204"/>
            </a:endParaRPr>
          </a:p>
        </p:txBody>
      </p:sp>
      <p:graphicFrame>
        <p:nvGraphicFramePr>
          <p:cNvPr id="69" name="Content Placeholder 2">
            <a:extLst>
              <a:ext uri="{FF2B5EF4-FFF2-40B4-BE49-F238E27FC236}">
                <a16:creationId xmlns:a16="http://schemas.microsoft.com/office/drawing/2014/main" id="{7EB2F0E0-1B7C-9B58-B529-48A6A90CE273}"/>
              </a:ext>
            </a:extLst>
          </p:cNvPr>
          <p:cNvGraphicFramePr>
            <a:graphicFrameLocks noGrp="1"/>
          </p:cNvGraphicFramePr>
          <p:nvPr>
            <p:ph sz="quarter" idx="11"/>
            <p:extLst>
              <p:ext uri="{D42A27DB-BD31-4B8C-83A1-F6EECF244321}">
                <p14:modId xmlns:p14="http://schemas.microsoft.com/office/powerpoint/2010/main" val="3001725167"/>
              </p:ext>
            </p:extLst>
          </p:nvPr>
        </p:nvGraphicFramePr>
        <p:xfrm>
          <a:off x="6096000" y="4583953"/>
          <a:ext cx="5638800" cy="14659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68715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7D8077-2C42-565D-3707-E70FB6315C07}"/>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BD53DC1-0AAB-479B-A8C0-5F270394E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2D9144E-D847-3487-20E8-0D356F294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400C290-18F1-5713-DBC8-38017F302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C3425B4-BC1B-752A-C69E-6ECB623F4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036190A-7808-7D3F-80D3-AF95C81DE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D3B75C-605C-BEB5-DDA0-0C5A1C2BA4E4}"/>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sz="4000">
                <a:solidFill>
                  <a:srgbClr val="FFFFFF"/>
                </a:solidFill>
                <a:latin typeface="Aptos Serif"/>
                <a:cs typeface="Aptos Serif"/>
              </a:rPr>
              <a:t>Required Components of  a Transcription Management System Policy </a:t>
            </a:r>
            <a:endParaRPr lang="en-US" sz="4000" kern="1200">
              <a:solidFill>
                <a:srgbClr val="FFFFFF"/>
              </a:solidFill>
              <a:latin typeface="Aptos Serif" panose="02020604070405020304" pitchFamily="18" charset="0"/>
              <a:cs typeface="Aptos Serif" panose="02020604070405020304" pitchFamily="18" charset="0"/>
            </a:endParaRPr>
          </a:p>
        </p:txBody>
      </p:sp>
      <p:sp>
        <p:nvSpPr>
          <p:cNvPr id="2" name="Slide Number Placeholder 1">
            <a:extLst>
              <a:ext uri="{FF2B5EF4-FFF2-40B4-BE49-F238E27FC236}">
                <a16:creationId xmlns:a16="http://schemas.microsoft.com/office/drawing/2014/main" id="{A4A38CC2-CD5D-B5FA-0B03-F87BBCF18802}"/>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37</a:t>
            </a:fld>
            <a:endParaRPr lang="en-US" sz="1100">
              <a:solidFill>
                <a:schemeClr val="tx1">
                  <a:lumMod val="50000"/>
                  <a:lumOff val="50000"/>
                </a:schemeClr>
              </a:solidFill>
            </a:endParaRPr>
          </a:p>
        </p:txBody>
      </p:sp>
      <p:sp>
        <p:nvSpPr>
          <p:cNvPr id="19" name="Content Placeholder 18">
            <a:extLst>
              <a:ext uri="{FF2B5EF4-FFF2-40B4-BE49-F238E27FC236}">
                <a16:creationId xmlns:a16="http://schemas.microsoft.com/office/drawing/2014/main" id="{BF016738-85EF-48FA-CEA8-FBED350F2D80}"/>
              </a:ext>
            </a:extLst>
          </p:cNvPr>
          <p:cNvSpPr>
            <a:spLocks noGrp="1"/>
          </p:cNvSpPr>
          <p:nvPr>
            <p:ph sz="quarter" idx="11"/>
          </p:nvPr>
        </p:nvSpPr>
        <p:spPr>
          <a:xfrm>
            <a:off x="164586" y="2052736"/>
            <a:ext cx="11124201" cy="4766981"/>
          </a:xfrm>
        </p:spPr>
        <p:txBody>
          <a:bodyPr vert="horz" lIns="0" tIns="45720" rIns="91440" bIns="45720" rtlCol="0" anchor="t">
            <a:noAutofit/>
          </a:bodyPr>
          <a:lstStyle/>
          <a:p>
            <a:endParaRPr lang="en-US" sz="2400">
              <a:solidFill>
                <a:srgbClr val="000000"/>
              </a:solidFill>
              <a:ea typeface="Calibri"/>
              <a:cs typeface="Calibri"/>
            </a:endParaRPr>
          </a:p>
          <a:p>
            <a:endParaRPr lang="en-US">
              <a:solidFill>
                <a:srgbClr val="000000"/>
              </a:solidFill>
              <a:ea typeface="Calibri"/>
              <a:cs typeface="Calibri"/>
            </a:endParaRPr>
          </a:p>
        </p:txBody>
      </p:sp>
      <p:sp>
        <p:nvSpPr>
          <p:cNvPr id="3" name="TextBox 2">
            <a:extLst>
              <a:ext uri="{FF2B5EF4-FFF2-40B4-BE49-F238E27FC236}">
                <a16:creationId xmlns:a16="http://schemas.microsoft.com/office/drawing/2014/main" id="{53F65EE0-6E87-BB52-57B3-FD205BC6042E}"/>
              </a:ext>
            </a:extLst>
          </p:cNvPr>
          <p:cNvSpPr txBox="1"/>
          <p:nvPr/>
        </p:nvSpPr>
        <p:spPr>
          <a:xfrm>
            <a:off x="164125" y="1717432"/>
            <a:ext cx="10843844"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dk1"/>
                </a:solidFill>
                <a:latin typeface="Aptos Serif"/>
                <a:ea typeface="Calibri"/>
                <a:cs typeface="Aptos Serif"/>
              </a:rPr>
              <a:t>HCP Order</a:t>
            </a:r>
            <a:r>
              <a:rPr lang="en-US" sz="2800" b="0" i="0">
                <a:solidFill>
                  <a:schemeClr val="dk1"/>
                </a:solidFill>
                <a:latin typeface="Aptos Serif"/>
                <a:ea typeface="Calibri"/>
                <a:cs typeface="Aptos Serif"/>
              </a:rPr>
              <a:t> Management</a:t>
            </a:r>
            <a:endParaRPr lang="en-US">
              <a:solidFill>
                <a:schemeClr val="dk1"/>
              </a:solidFill>
              <a:ea typeface="Calibri" panose="020F0502020204030204"/>
              <a:cs typeface="Calibri" panose="020F0502020204030204"/>
            </a:endParaRPr>
          </a:p>
          <a:p>
            <a:pPr marL="914400" lvl="1" indent="-457200">
              <a:buFont typeface="Arial"/>
              <a:buChar char="•"/>
            </a:pPr>
            <a:r>
              <a:rPr lang="en-US" sz="2800">
                <a:latin typeface="Aptos Serif"/>
                <a:ea typeface="Calibri"/>
                <a:cs typeface="Aptos Serif"/>
              </a:rPr>
              <a:t>Transcription</a:t>
            </a:r>
            <a:endParaRPr lang="en-US">
              <a:latin typeface="Calibri" panose="020F0502020204030204"/>
              <a:ea typeface="Calibri"/>
              <a:cs typeface="Calibri" panose="020F0502020204030204"/>
            </a:endParaRPr>
          </a:p>
          <a:p>
            <a:pPr marL="914400" lvl="1" indent="-457200">
              <a:buFont typeface="Arial"/>
              <a:buChar char="•"/>
            </a:pPr>
            <a:r>
              <a:rPr lang="en-US" sz="2800">
                <a:solidFill>
                  <a:schemeClr val="dk1"/>
                </a:solidFill>
                <a:latin typeface="Aptos Serif"/>
                <a:ea typeface="Calibri"/>
                <a:cs typeface="Aptos Serif"/>
              </a:rPr>
              <a:t>Posting</a:t>
            </a:r>
            <a:r>
              <a:rPr lang="en-US" sz="2800" b="0" i="0">
                <a:solidFill>
                  <a:schemeClr val="dk1"/>
                </a:solidFill>
                <a:latin typeface="Aptos Serif"/>
                <a:ea typeface="Calibri"/>
                <a:cs typeface="Aptos Serif"/>
              </a:rPr>
              <a:t> and verifying HCP Orders</a:t>
            </a:r>
            <a:endParaRPr lang="en-US">
              <a:solidFill>
                <a:schemeClr val="dk1"/>
              </a:solidFill>
              <a:latin typeface="Calibri" panose="020F0502020204030204"/>
              <a:ea typeface="Calibri"/>
              <a:cs typeface="Calibri" panose="020F0502020204030204"/>
            </a:endParaRPr>
          </a:p>
          <a:p>
            <a:pPr marL="914400" lvl="1" indent="-457200">
              <a:buFont typeface="Arial"/>
              <a:buChar char="•"/>
            </a:pPr>
            <a:r>
              <a:rPr lang="en-US" sz="2800" b="0" i="0">
                <a:solidFill>
                  <a:schemeClr val="dk1"/>
                </a:solidFill>
                <a:latin typeface="Aptos Serif"/>
                <a:ea typeface="Calibri"/>
                <a:cs typeface="Aptos Serif"/>
              </a:rPr>
              <a:t>Monthly Accuracy Check of HCP </a:t>
            </a:r>
            <a:r>
              <a:rPr lang="en-US" sz="2800">
                <a:solidFill>
                  <a:schemeClr val="dk1"/>
                </a:solidFill>
                <a:latin typeface="Aptos Serif"/>
                <a:ea typeface="Calibri"/>
                <a:cs typeface="Aptos Serif"/>
              </a:rPr>
              <a:t>Orders</a:t>
            </a:r>
            <a:endParaRPr lang="en-US">
              <a:solidFill>
                <a:schemeClr val="dk1"/>
              </a:solidFill>
              <a:latin typeface="Calibri" panose="020F0502020204030204"/>
              <a:ea typeface="Calibri"/>
              <a:cs typeface="Calibri" panose="020F0502020204030204"/>
            </a:endParaRPr>
          </a:p>
          <a:p>
            <a:pPr marL="914400" lvl="1" indent="-457200">
              <a:buFont typeface="Arial"/>
              <a:buChar char="•"/>
            </a:pPr>
            <a:endParaRPr lang="en-US" sz="2800">
              <a:solidFill>
                <a:schemeClr val="dk1"/>
              </a:solidFill>
              <a:latin typeface="Aptos Serif"/>
              <a:ea typeface="Calibri"/>
              <a:cs typeface="Aptos Serif"/>
            </a:endParaRPr>
          </a:p>
          <a:p>
            <a:r>
              <a:rPr lang="en-US" sz="2800">
                <a:solidFill>
                  <a:schemeClr val="dk1"/>
                </a:solidFill>
                <a:latin typeface="Aptos Serif"/>
                <a:ea typeface="+mn-lt"/>
                <a:cs typeface="Aptos Serif"/>
              </a:rPr>
              <a:t>Medication Changes</a:t>
            </a:r>
          </a:p>
          <a:p>
            <a:pPr marL="914400" lvl="1" indent="-457200">
              <a:buFont typeface="Arial,Sans-Serif"/>
              <a:buChar char="•"/>
            </a:pPr>
            <a:r>
              <a:rPr lang="en-US" sz="2800">
                <a:solidFill>
                  <a:schemeClr val="dk1"/>
                </a:solidFill>
                <a:latin typeface="Aptos Serif"/>
                <a:ea typeface="+mn-lt"/>
                <a:cs typeface="Aptos Serif"/>
              </a:rPr>
              <a:t>Documenting discontinued medications</a:t>
            </a:r>
          </a:p>
          <a:p>
            <a:pPr marL="914400" lvl="1" indent="-457200">
              <a:buFont typeface="Arial,Sans-Serif"/>
              <a:buChar char="•"/>
            </a:pPr>
            <a:r>
              <a:rPr lang="en-US" sz="2800">
                <a:solidFill>
                  <a:schemeClr val="dk1"/>
                </a:solidFill>
                <a:latin typeface="Aptos Serif"/>
                <a:ea typeface="+mn-lt"/>
                <a:cs typeface="Aptos Serif"/>
              </a:rPr>
              <a:t>Communicating changes in HCP Orders</a:t>
            </a:r>
            <a:endParaRPr lang="en-US">
              <a:solidFill>
                <a:schemeClr val="dk1"/>
              </a:solidFill>
              <a:latin typeface="Aptos Serif"/>
              <a:cs typeface="Aptos Serif"/>
            </a:endParaRPr>
          </a:p>
          <a:p>
            <a:pPr marL="914400" lvl="1" indent="-457200">
              <a:buFont typeface="Arial"/>
              <a:buChar char="•"/>
            </a:pPr>
            <a:endParaRPr lang="en-US" sz="2800">
              <a:solidFill>
                <a:schemeClr val="dk1"/>
              </a:solidFill>
              <a:latin typeface="Aptos Serif"/>
              <a:ea typeface="Calibri"/>
              <a:cs typeface="Aptos Serif"/>
            </a:endParaRPr>
          </a:p>
          <a:p>
            <a:r>
              <a:rPr lang="en-US" sz="2800">
                <a:solidFill>
                  <a:schemeClr val="dk1"/>
                </a:solidFill>
                <a:latin typeface="Aptos Serif"/>
                <a:ea typeface="Calibri"/>
                <a:cs typeface="Aptos Serif"/>
              </a:rPr>
              <a:t>Support</a:t>
            </a:r>
            <a:r>
              <a:rPr lang="en-US" sz="2800" b="0" i="0">
                <a:solidFill>
                  <a:schemeClr val="dk1"/>
                </a:solidFill>
                <a:latin typeface="Aptos Serif"/>
                <a:ea typeface="Calibri"/>
                <a:cs typeface="Aptos Serif"/>
              </a:rPr>
              <a:t> </a:t>
            </a:r>
            <a:r>
              <a:rPr lang="en-US" sz="2800">
                <a:solidFill>
                  <a:schemeClr val="dk1"/>
                </a:solidFill>
                <a:latin typeface="Aptos Serif"/>
                <a:ea typeface="Calibri"/>
                <a:cs typeface="Aptos Serif"/>
              </a:rPr>
              <a:t>Contacts</a:t>
            </a:r>
            <a:endParaRPr lang="en-US">
              <a:solidFill>
                <a:schemeClr val="dk1"/>
              </a:solidFill>
              <a:latin typeface="Calibri" panose="020F0502020204030204"/>
              <a:ea typeface="Calibri"/>
              <a:cs typeface="Calibri" panose="020F0502020204030204"/>
            </a:endParaRPr>
          </a:p>
          <a:p>
            <a:pPr marL="914400" lvl="1" indent="-457200">
              <a:buFont typeface="Arial"/>
              <a:buChar char="•"/>
            </a:pPr>
            <a:r>
              <a:rPr lang="en-US" sz="2800">
                <a:solidFill>
                  <a:schemeClr val="dk1"/>
                </a:solidFill>
                <a:latin typeface="Aptos Serif"/>
                <a:ea typeface="Calibri"/>
                <a:cs typeface="Aptos Serif"/>
              </a:rPr>
              <a:t>IT</a:t>
            </a:r>
            <a:r>
              <a:rPr lang="en-US" sz="2800" b="0" i="0">
                <a:solidFill>
                  <a:schemeClr val="dk1"/>
                </a:solidFill>
                <a:latin typeface="Aptos Serif"/>
                <a:ea typeface="Calibri"/>
                <a:cs typeface="Aptos Serif"/>
              </a:rPr>
              <a:t> support (if applicable)</a:t>
            </a:r>
            <a:endParaRPr lang="en-US">
              <a:solidFill>
                <a:schemeClr val="dk1"/>
              </a:solidFill>
              <a:ea typeface="Calibri" panose="020F0502020204030204"/>
              <a:cs typeface="Calibri" panose="020F0502020204030204"/>
            </a:endParaRPr>
          </a:p>
          <a:p>
            <a:pPr algn="ctr"/>
            <a:endParaRPr lang="en-US"/>
          </a:p>
        </p:txBody>
      </p:sp>
    </p:spTree>
    <p:extLst>
      <p:ext uri="{BB962C8B-B14F-4D97-AF65-F5344CB8AC3E}">
        <p14:creationId xmlns:p14="http://schemas.microsoft.com/office/powerpoint/2010/main" val="459814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5BB607-FBF4-25C0-3EDB-B08B39F61C9B}"/>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D8B3DF8-C7BA-16CC-65AB-B2F5C645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A6B1CB0-8AB4-7D85-B5B5-2AA47C8A5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17E74A0-2898-47F3-8133-C5CB718ED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E865914-C218-497E-8957-A1BA598C3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CBE728C-6AE3-2384-1E23-13D1A3E2D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065E90B-C1A9-22F6-A334-07FF5D389B0B}"/>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Aptos Serif" panose="02020604070405020304" pitchFamily="18" charset="0"/>
                <a:cs typeface="Aptos Serif" panose="02020604070405020304" pitchFamily="18" charset="0"/>
              </a:rPr>
              <a:t>TMM System Training</a:t>
            </a:r>
          </a:p>
        </p:txBody>
      </p:sp>
      <p:graphicFrame>
        <p:nvGraphicFramePr>
          <p:cNvPr id="69" name="Content Placeholder 2">
            <a:extLst>
              <a:ext uri="{FF2B5EF4-FFF2-40B4-BE49-F238E27FC236}">
                <a16:creationId xmlns:a16="http://schemas.microsoft.com/office/drawing/2014/main" id="{90F61258-E0DC-37D7-0B55-4EA9F03D5E43}"/>
              </a:ext>
            </a:extLst>
          </p:cNvPr>
          <p:cNvGraphicFramePr>
            <a:graphicFrameLocks noGrp="1"/>
          </p:cNvGraphicFramePr>
          <p:nvPr>
            <p:ph sz="quarter" idx="11"/>
            <p:extLst>
              <p:ext uri="{D42A27DB-BD31-4B8C-83A1-F6EECF244321}">
                <p14:modId xmlns:p14="http://schemas.microsoft.com/office/powerpoint/2010/main" val="431845429"/>
              </p:ext>
            </p:extLst>
          </p:nvPr>
        </p:nvGraphicFramePr>
        <p:xfrm>
          <a:off x="1371599" y="2318197"/>
          <a:ext cx="5101937" cy="3683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A4DF3BE5-7FA7-7C8F-4940-00E3FB566AB7}"/>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38</a:t>
            </a:fld>
            <a:endParaRPr lang="en-US" sz="1100">
              <a:solidFill>
                <a:schemeClr val="tx1">
                  <a:lumMod val="50000"/>
                  <a:lumOff val="50000"/>
                </a:schemeClr>
              </a:solidFill>
            </a:endParaRPr>
          </a:p>
        </p:txBody>
      </p:sp>
      <p:pic>
        <p:nvPicPr>
          <p:cNvPr id="7" name="Picture 6" descr="Diagram&#10;&#10;AI-generated content may be incorrect.">
            <a:extLst>
              <a:ext uri="{FF2B5EF4-FFF2-40B4-BE49-F238E27FC236}">
                <a16:creationId xmlns:a16="http://schemas.microsoft.com/office/drawing/2014/main" id="{33D381B4-B944-BFB0-B263-3F7982165F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0794" y="665885"/>
            <a:ext cx="4094019" cy="5789546"/>
          </a:xfrm>
          <a:prstGeom prst="rect">
            <a:avLst/>
          </a:prstGeom>
        </p:spPr>
      </p:pic>
    </p:spTree>
    <p:custDataLst>
      <p:tags r:id="rId1"/>
    </p:custDataLst>
    <p:extLst>
      <p:ext uri="{BB962C8B-B14F-4D97-AF65-F5344CB8AC3E}">
        <p14:creationId xmlns:p14="http://schemas.microsoft.com/office/powerpoint/2010/main" val="1474578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528A8-CFF5-9D2D-2843-E242973A854F}"/>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76E01B-8923-8BE7-478C-963DAF4AE65B}"/>
              </a:ext>
            </a:extLst>
          </p:cNvPr>
          <p:cNvSpPr>
            <a:spLocks noGrp="1"/>
          </p:cNvSpPr>
          <p:nvPr>
            <p:ph type="title"/>
          </p:nvPr>
        </p:nvSpPr>
        <p:spPr>
          <a:xfrm>
            <a:off x="917275" y="4583953"/>
            <a:ext cx="4685857" cy="1465973"/>
          </a:xfrm>
        </p:spPr>
        <p:txBody>
          <a:bodyPr vert="horz" lIns="91440" tIns="45720" rIns="91440" bIns="45720" rtlCol="0" anchor="t">
            <a:normAutofit/>
          </a:bodyPr>
          <a:lstStyle/>
          <a:p>
            <a:r>
              <a:rPr lang="en-US" sz="4000">
                <a:latin typeface="Aptos Serif" panose="02020604070405020304" pitchFamily="18" charset="0"/>
                <a:cs typeface="Aptos Serif" panose="02020604070405020304" pitchFamily="18" charset="0"/>
              </a:rPr>
              <a:t>Competency Evaluation Tool</a:t>
            </a:r>
          </a:p>
        </p:txBody>
      </p:sp>
      <p:pic>
        <p:nvPicPr>
          <p:cNvPr id="2050" name="Picture 2" descr="Legal, hands and contract sign with woman planning on documents for partnership, b2b and agreement. Lawyer, financial advisor and paperwork signature for compliance, deal review or insurance policy">
            <a:extLst>
              <a:ext uri="{FF2B5EF4-FFF2-40B4-BE49-F238E27FC236}">
                <a16:creationId xmlns:a16="http://schemas.microsoft.com/office/drawing/2014/main" id="{2328A2E7-4A34-A5C7-282A-D25170440E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 y="432"/>
            <a:ext cx="12191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F65E929-2702-B5C0-1FDE-C16DA9B755ED}"/>
              </a:ext>
            </a:extLst>
          </p:cNvPr>
          <p:cNvSpPr>
            <a:spLocks noGrp="1"/>
          </p:cNvSpPr>
          <p:nvPr>
            <p:ph type="sldNum" sz="quarter" idx="15"/>
          </p:nvPr>
        </p:nvSpPr>
        <p:spPr>
          <a:xfrm>
            <a:off x="11704320" y="6452939"/>
            <a:ext cx="445394" cy="365125"/>
          </a:xfrm>
        </p:spPr>
        <p:txBody>
          <a:bodyPr vert="horz" lIns="91440" tIns="45720" rIns="91440" bIns="45720" rtlCol="0" anchor="ctr">
            <a:normAutofit/>
          </a:bodyPr>
          <a:lstStyle/>
          <a:p>
            <a:pPr defTabSz="914400">
              <a:spcAft>
                <a:spcPts val="600"/>
              </a:spcAft>
              <a:defRPr/>
            </a:pPr>
            <a:fld id="{18D65601-5AE2-46FC-B138-694DDD2B510D}" type="slidenum">
              <a:rPr lang="en-US" sz="1050">
                <a:solidFill>
                  <a:srgbClr val="FFFFFF"/>
                </a:solidFill>
                <a:latin typeface="Calibri" panose="020F0502020204030204"/>
              </a:rPr>
              <a:pPr defTabSz="914400">
                <a:spcAft>
                  <a:spcPts val="600"/>
                </a:spcAft>
                <a:defRPr/>
              </a:pPr>
              <a:t>39</a:t>
            </a:fld>
            <a:endParaRPr lang="en-US" sz="1050">
              <a:solidFill>
                <a:srgbClr val="FFFFFF"/>
              </a:solidFill>
              <a:latin typeface="Calibri" panose="020F0502020204030204"/>
            </a:endParaRPr>
          </a:p>
        </p:txBody>
      </p:sp>
      <p:graphicFrame>
        <p:nvGraphicFramePr>
          <p:cNvPr id="69" name="Content Placeholder 2">
            <a:extLst>
              <a:ext uri="{FF2B5EF4-FFF2-40B4-BE49-F238E27FC236}">
                <a16:creationId xmlns:a16="http://schemas.microsoft.com/office/drawing/2014/main" id="{CB0B0C29-7392-FCAC-9DFA-72297E21CE58}"/>
              </a:ext>
            </a:extLst>
          </p:cNvPr>
          <p:cNvGraphicFramePr>
            <a:graphicFrameLocks noGrp="1"/>
          </p:cNvGraphicFramePr>
          <p:nvPr>
            <p:ph sz="quarter" idx="11"/>
            <p:extLst>
              <p:ext uri="{D42A27DB-BD31-4B8C-83A1-F6EECF244321}">
                <p14:modId xmlns:p14="http://schemas.microsoft.com/office/powerpoint/2010/main" val="3601163708"/>
              </p:ext>
            </p:extLst>
          </p:nvPr>
        </p:nvGraphicFramePr>
        <p:xfrm>
          <a:off x="6096000" y="4583953"/>
          <a:ext cx="5638800" cy="14659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09820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E4F533-851B-3D87-3CEB-CCBFE983429A}"/>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05CC922-942B-EB70-00E4-4F14405F097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Aptos Serif" panose="02020604070405020304" pitchFamily="18" charset="0"/>
                <a:cs typeface="Aptos Serif" panose="02020604070405020304" pitchFamily="18" charset="0"/>
              </a:rPr>
              <a:t>What’s New</a:t>
            </a:r>
          </a:p>
        </p:txBody>
      </p:sp>
      <p:pic>
        <p:nvPicPr>
          <p:cNvPr id="1026" name="Picture 2" descr="A hand gripping a pen hovers above a blank notebook, symbolizing creativity, inspiration, and the beginning of new ideas.">
            <a:extLst>
              <a:ext uri="{FF2B5EF4-FFF2-40B4-BE49-F238E27FC236}">
                <a16:creationId xmlns:a16="http://schemas.microsoft.com/office/drawing/2014/main" id="{D51FB038-CEA6-2A69-66C2-BD0DF2DF038B}"/>
              </a:ext>
            </a:extLst>
          </p:cNvPr>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tretch>
            <a:fillRect/>
          </a:stretch>
        </p:blipFill>
        <p:spPr bwMode="auto">
          <a:xfrm>
            <a:off x="4502428" y="1992883"/>
            <a:ext cx="7225748" cy="28722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1533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801701-3404-007E-33FC-FF4DC6B67393}"/>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051933D-C8E6-9C40-0F6B-BF8795185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AB7E2C6-A7D5-CCFF-69AC-14FF3494E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17344D5-9FA0-E27A-1413-B91FCF380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2044DD3-833E-EFB0-EDB3-DC290A9A1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2AE623F-042A-0192-AFA8-9EC252CB5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E6B95E-75EC-00CE-A11F-CC29404D3C39}"/>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sz="4000">
                <a:solidFill>
                  <a:srgbClr val="FFFFFF"/>
                </a:solidFill>
                <a:latin typeface="Aptos Serif"/>
                <a:cs typeface="Aptos Serif"/>
              </a:rPr>
              <a:t>Required Components of  a Transcription Management System Training</a:t>
            </a:r>
            <a:endParaRPr lang="en-US" sz="4000" kern="1200">
              <a:solidFill>
                <a:srgbClr val="FFFFFF"/>
              </a:solidFill>
              <a:latin typeface="Aptos Serif" panose="02020604070405020304" pitchFamily="18" charset="0"/>
              <a:cs typeface="Aptos Serif" panose="02020604070405020304" pitchFamily="18" charset="0"/>
            </a:endParaRPr>
          </a:p>
        </p:txBody>
      </p:sp>
      <p:sp>
        <p:nvSpPr>
          <p:cNvPr id="2" name="Slide Number Placeholder 1">
            <a:extLst>
              <a:ext uri="{FF2B5EF4-FFF2-40B4-BE49-F238E27FC236}">
                <a16:creationId xmlns:a16="http://schemas.microsoft.com/office/drawing/2014/main" id="{A4DFC0A7-EE5B-C5A7-F562-82C732357AFA}"/>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40</a:t>
            </a:fld>
            <a:endParaRPr lang="en-US" sz="1100">
              <a:solidFill>
                <a:schemeClr val="tx1">
                  <a:lumMod val="50000"/>
                  <a:lumOff val="50000"/>
                </a:schemeClr>
              </a:solidFill>
            </a:endParaRPr>
          </a:p>
        </p:txBody>
      </p:sp>
      <p:sp>
        <p:nvSpPr>
          <p:cNvPr id="19" name="Content Placeholder 18">
            <a:extLst>
              <a:ext uri="{FF2B5EF4-FFF2-40B4-BE49-F238E27FC236}">
                <a16:creationId xmlns:a16="http://schemas.microsoft.com/office/drawing/2014/main" id="{5E23BE51-8994-A790-3DCB-A4830709CE8F}"/>
              </a:ext>
            </a:extLst>
          </p:cNvPr>
          <p:cNvSpPr>
            <a:spLocks noGrp="1"/>
          </p:cNvSpPr>
          <p:nvPr>
            <p:ph sz="quarter" idx="11"/>
          </p:nvPr>
        </p:nvSpPr>
        <p:spPr>
          <a:xfrm>
            <a:off x="141140" y="1865167"/>
            <a:ext cx="11124201" cy="4766981"/>
          </a:xfrm>
        </p:spPr>
        <p:txBody>
          <a:bodyPr vert="horz" lIns="0" tIns="45720" rIns="91440" bIns="45720" rtlCol="0" anchor="t">
            <a:noAutofit/>
          </a:bodyPr>
          <a:lstStyle/>
          <a:p>
            <a:endParaRPr lang="en-US" sz="2400">
              <a:solidFill>
                <a:srgbClr val="000000"/>
              </a:solidFill>
              <a:ea typeface="Calibri"/>
              <a:cs typeface="Calibri"/>
            </a:endParaRPr>
          </a:p>
          <a:p>
            <a:endParaRPr lang="en-US">
              <a:solidFill>
                <a:srgbClr val="000000"/>
              </a:solidFill>
              <a:ea typeface="Calibri"/>
              <a:cs typeface="Calibri"/>
            </a:endParaRPr>
          </a:p>
        </p:txBody>
      </p:sp>
      <p:sp>
        <p:nvSpPr>
          <p:cNvPr id="3" name="TextBox 2">
            <a:extLst>
              <a:ext uri="{FF2B5EF4-FFF2-40B4-BE49-F238E27FC236}">
                <a16:creationId xmlns:a16="http://schemas.microsoft.com/office/drawing/2014/main" id="{9866B25F-F707-D849-5C7F-FAF12AFEBE09}"/>
              </a:ext>
            </a:extLst>
          </p:cNvPr>
          <p:cNvSpPr txBox="1"/>
          <p:nvPr/>
        </p:nvSpPr>
        <p:spPr>
          <a:xfrm>
            <a:off x="343190" y="1588478"/>
            <a:ext cx="1194458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ptos Serif"/>
                <a:ea typeface="+mn-lt"/>
                <a:cs typeface="Aptos Serif"/>
              </a:rPr>
              <a:t>TMM Training requirements:</a:t>
            </a:r>
            <a:r>
              <a:rPr lang="en-US" sz="2400">
                <a:latin typeface="Aptos Serif"/>
                <a:ea typeface="Calibri"/>
                <a:cs typeface="Aptos Serif"/>
              </a:rPr>
              <a:t> </a:t>
            </a:r>
            <a:endParaRPr lang="en-US">
              <a:latin typeface="Aptos Serif"/>
              <a:cs typeface="Aptos Serif"/>
            </a:endParaRPr>
          </a:p>
          <a:p>
            <a:pPr marL="285750" indent="-285750">
              <a:buFont typeface="Arial"/>
              <a:buChar char="•"/>
            </a:pPr>
            <a:r>
              <a:rPr lang="en-US" sz="2400">
                <a:latin typeface="Aptos Serif"/>
                <a:ea typeface="+mn-lt"/>
                <a:cs typeface="Aptos Serif"/>
              </a:rPr>
              <a:t>An Overview of TMM System in use</a:t>
            </a:r>
            <a:endParaRPr lang="en-US" sz="2400">
              <a:latin typeface="Aptos Serif"/>
              <a:ea typeface="Calibri"/>
              <a:cs typeface="Aptos Serif"/>
            </a:endParaRPr>
          </a:p>
          <a:p>
            <a:endParaRPr lang="en-US">
              <a:latin typeface="Aptos Serif"/>
              <a:cs typeface="Aptos Serif"/>
            </a:endParaRPr>
          </a:p>
          <a:p>
            <a:pPr marL="285750" indent="-285750">
              <a:buFont typeface="Arial"/>
              <a:buChar char="•"/>
            </a:pPr>
            <a:r>
              <a:rPr lang="en-US" sz="2400">
                <a:latin typeface="Aptos Serif"/>
                <a:ea typeface="+mn-lt"/>
                <a:cs typeface="Aptos Serif"/>
              </a:rPr>
              <a:t>Components of TMM utilized by the provider including:</a:t>
            </a:r>
            <a:r>
              <a:rPr lang="en-US" sz="2400">
                <a:latin typeface="Aptos Serif"/>
                <a:ea typeface="Calibri"/>
                <a:cs typeface="Aptos Serif"/>
              </a:rPr>
              <a:t> </a:t>
            </a:r>
            <a:endParaRPr lang="en-US">
              <a:latin typeface="Aptos Serif"/>
              <a:cs typeface="Aptos Serif"/>
            </a:endParaRPr>
          </a:p>
          <a:p>
            <a:pPr marL="742950" lvl="1" indent="-285750">
              <a:buFont typeface="Arial"/>
              <a:buChar char="•"/>
            </a:pPr>
            <a:r>
              <a:rPr lang="en-US" sz="2400">
                <a:latin typeface="Aptos Serif"/>
                <a:ea typeface="+mn-lt"/>
                <a:cs typeface="Aptos Serif"/>
              </a:rPr>
              <a:t>how a new HCP Order is generated and received by the MAP Registered site</a:t>
            </a:r>
            <a:r>
              <a:rPr lang="en-US" sz="2400">
                <a:latin typeface="Aptos Serif"/>
                <a:ea typeface="Calibri"/>
                <a:cs typeface="Aptos Serif"/>
              </a:rPr>
              <a:t> </a:t>
            </a:r>
            <a:endParaRPr lang="en-US">
              <a:latin typeface="Aptos Serif"/>
              <a:cs typeface="Aptos Serif"/>
            </a:endParaRPr>
          </a:p>
          <a:p>
            <a:pPr marL="742950" lvl="1" indent="-285750">
              <a:buFont typeface="Arial"/>
              <a:buChar char="•"/>
            </a:pPr>
            <a:r>
              <a:rPr lang="en-US" sz="2400">
                <a:latin typeface="Aptos Serif"/>
                <a:ea typeface="+mn-lt"/>
                <a:cs typeface="Aptos Serif"/>
              </a:rPr>
              <a:t>how to transcribe a medication order using information obtained from the HCP Order and the Pharmacy Label</a:t>
            </a:r>
            <a:r>
              <a:rPr lang="en-US" sz="2400">
                <a:latin typeface="Aptos Serif"/>
                <a:ea typeface="Calibri"/>
                <a:cs typeface="Aptos Serif"/>
              </a:rPr>
              <a:t> </a:t>
            </a:r>
            <a:endParaRPr lang="en-US">
              <a:latin typeface="Aptos Serif"/>
              <a:cs typeface="Aptos Serif"/>
            </a:endParaRPr>
          </a:p>
          <a:p>
            <a:pPr marL="742950" lvl="1" indent="-285750">
              <a:buFont typeface="Arial"/>
              <a:buChar char="•"/>
            </a:pPr>
            <a:r>
              <a:rPr lang="en-US" sz="2400">
                <a:latin typeface="Aptos Serif"/>
                <a:ea typeface="+mn-lt"/>
                <a:cs typeface="Aptos Serif"/>
              </a:rPr>
              <a:t>How to document discontinued medication onto a medication sheet</a:t>
            </a:r>
            <a:r>
              <a:rPr lang="en-US" sz="2400">
                <a:latin typeface="Aptos Serif"/>
                <a:ea typeface="Calibri"/>
                <a:cs typeface="Aptos Serif"/>
              </a:rPr>
              <a:t> </a:t>
            </a:r>
            <a:endParaRPr lang="en-US">
              <a:latin typeface="Aptos Serif"/>
              <a:cs typeface="Aptos Serif"/>
            </a:endParaRPr>
          </a:p>
          <a:p>
            <a:pPr marL="742950" lvl="1" indent="-285750">
              <a:buFont typeface="Arial"/>
              <a:buChar char="•"/>
            </a:pPr>
            <a:r>
              <a:rPr lang="en-US" sz="2400">
                <a:latin typeface="Aptos Serif"/>
                <a:ea typeface="+mn-lt"/>
                <a:cs typeface="Aptos Serif"/>
              </a:rPr>
              <a:t>How to document posting/verifying and accuracy checks</a:t>
            </a:r>
            <a:r>
              <a:rPr lang="en-US" sz="2400">
                <a:latin typeface="Aptos Serif"/>
                <a:ea typeface="Calibri"/>
                <a:cs typeface="Aptos Serif"/>
              </a:rPr>
              <a:t> </a:t>
            </a:r>
            <a:endParaRPr lang="en-US">
              <a:latin typeface="Aptos Serif"/>
              <a:cs typeface="Aptos Serif"/>
            </a:endParaRPr>
          </a:p>
          <a:p>
            <a:pPr lvl="1"/>
            <a:endParaRPr lang="en-US">
              <a:latin typeface="Aptos Serif"/>
              <a:cs typeface="Aptos Serif"/>
            </a:endParaRPr>
          </a:p>
          <a:p>
            <a:pPr marL="285750" indent="-285750">
              <a:buFont typeface="Arial"/>
              <a:buChar char="•"/>
            </a:pPr>
            <a:r>
              <a:rPr lang="en-US" sz="2400">
                <a:latin typeface="Aptos Serif"/>
                <a:ea typeface="+mn-lt"/>
                <a:cs typeface="Aptos Serif"/>
              </a:rPr>
              <a:t>How changes in HCP Orders are communicated and who to contact if there is an IT issue.</a:t>
            </a:r>
            <a:endParaRPr lang="en-US">
              <a:latin typeface="Aptos Serif"/>
              <a:cs typeface="Aptos Serif"/>
            </a:endParaRPr>
          </a:p>
          <a:p>
            <a:pPr marL="347345"/>
            <a:endParaRPr lang="en-US" sz="2400" b="1">
              <a:latin typeface="Aptos Serif"/>
              <a:ea typeface="Calibri"/>
              <a:cs typeface="Aptos Serif"/>
            </a:endParaRPr>
          </a:p>
          <a:p>
            <a:pPr marL="347345"/>
            <a:endParaRPr lang="en-US" sz="2400">
              <a:latin typeface="Calibri"/>
              <a:ea typeface="Calibri"/>
              <a:cs typeface="Calibri"/>
            </a:endParaRPr>
          </a:p>
          <a:p>
            <a:pPr marL="347345"/>
            <a:endParaRPr lang="en-US" sz="2700">
              <a:latin typeface="Calibri"/>
              <a:ea typeface="Calibri"/>
              <a:cs typeface="Calibri"/>
            </a:endParaRPr>
          </a:p>
          <a:p>
            <a:endParaRPr lang="en-US" sz="2700">
              <a:ea typeface="Calibri"/>
              <a:cs typeface="Calibri"/>
            </a:endParaRPr>
          </a:p>
          <a:p>
            <a:pPr algn="ctr"/>
            <a:endParaRPr lang="en-US"/>
          </a:p>
        </p:txBody>
      </p:sp>
    </p:spTree>
    <p:extLst>
      <p:ext uri="{BB962C8B-B14F-4D97-AF65-F5344CB8AC3E}">
        <p14:creationId xmlns:p14="http://schemas.microsoft.com/office/powerpoint/2010/main" val="4946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E26350-DDE0-5CFE-A877-C3249ECC123B}"/>
              </a:ext>
            </a:extLst>
          </p:cNvPr>
          <p:cNvSpPr>
            <a:spLocks noGrp="1"/>
          </p:cNvSpPr>
          <p:nvPr>
            <p:ph type="title"/>
          </p:nvPr>
        </p:nvSpPr>
        <p:spPr>
          <a:xfrm>
            <a:off x="659526" y="173739"/>
            <a:ext cx="2880828" cy="3071906"/>
          </a:xfrm>
        </p:spPr>
        <p:txBody>
          <a:bodyPr vert="horz" lIns="91440" tIns="45720" rIns="91440" bIns="45720" rtlCol="0" anchor="t">
            <a:normAutofit/>
          </a:bodyPr>
          <a:lstStyle/>
          <a:p>
            <a:r>
              <a:rPr lang="en-US" sz="4000" kern="1200">
                <a:solidFill>
                  <a:srgbClr val="FFFFFF"/>
                </a:solidFill>
                <a:latin typeface="Aptos Serif"/>
                <a:cs typeface="Aptos Serif"/>
              </a:rPr>
              <a:t>Internal MAP Monitoring System</a:t>
            </a:r>
          </a:p>
        </p:txBody>
      </p:sp>
      <p:sp>
        <p:nvSpPr>
          <p:cNvPr id="4" name="Text Placeholder 3">
            <a:extLst>
              <a:ext uri="{FF2B5EF4-FFF2-40B4-BE49-F238E27FC236}">
                <a16:creationId xmlns:a16="http://schemas.microsoft.com/office/drawing/2014/main" id="{F0000F97-0751-A3C3-1BF0-195388512361}"/>
              </a:ext>
            </a:extLst>
          </p:cNvPr>
          <p:cNvSpPr>
            <a:spLocks noGrp="1"/>
          </p:cNvSpPr>
          <p:nvPr>
            <p:ph type="body" sz="half" idx="2"/>
          </p:nvPr>
        </p:nvSpPr>
        <p:spPr>
          <a:xfrm>
            <a:off x="659526" y="3120621"/>
            <a:ext cx="2919738" cy="2148289"/>
          </a:xfrm>
        </p:spPr>
        <p:txBody>
          <a:bodyPr vert="horz" lIns="91440" tIns="45720" rIns="91440" bIns="45720" rtlCol="0" anchor="b">
            <a:noAutofit/>
          </a:bodyPr>
          <a:lstStyle/>
          <a:p>
            <a:r>
              <a:rPr lang="en-US" sz="2800" kern="1200">
                <a:solidFill>
                  <a:srgbClr val="FFFFFF"/>
                </a:solidFill>
                <a:latin typeface="Aptos Serif"/>
                <a:cs typeface="Aptos Serif"/>
              </a:rPr>
              <a:t>Completed Tools, Checklists, etc. maintained on site</a:t>
            </a:r>
          </a:p>
        </p:txBody>
      </p:sp>
      <p:pic>
        <p:nvPicPr>
          <p:cNvPr id="8" name="Picture Placeholder 7">
            <a:extLst>
              <a:ext uri="{FF2B5EF4-FFF2-40B4-BE49-F238E27FC236}">
                <a16:creationId xmlns:a16="http://schemas.microsoft.com/office/drawing/2014/main" id="{22A4B86B-EB92-9D75-1CCA-DC384FED12C2}"/>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a:xfrm>
            <a:off x="4502428" y="576243"/>
            <a:ext cx="7225748" cy="5705513"/>
          </a:xfrm>
          <a:prstGeom prst="rect">
            <a:avLst/>
          </a:prstGeom>
        </p:spPr>
      </p:pic>
      <p:sp>
        <p:nvSpPr>
          <p:cNvPr id="5" name="Slide Number Placeholder 4">
            <a:extLst>
              <a:ext uri="{FF2B5EF4-FFF2-40B4-BE49-F238E27FC236}">
                <a16:creationId xmlns:a16="http://schemas.microsoft.com/office/drawing/2014/main" id="{B9E98FEB-AC35-A47D-45E7-CB1AD00423EF}"/>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41</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940916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AE1659-6897-FE44-45A4-24FFCE251C22}"/>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2945DEC-B6DC-82CA-4725-34FA65A7C5A1}"/>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Aptos Serif" panose="02020604070405020304" pitchFamily="18" charset="0"/>
                <a:cs typeface="Aptos Serif" panose="02020604070405020304" pitchFamily="18" charset="0"/>
              </a:rPr>
              <a:t>Medication Occurrence Reporting Timelines</a:t>
            </a:r>
          </a:p>
        </p:txBody>
      </p:sp>
      <p:graphicFrame>
        <p:nvGraphicFramePr>
          <p:cNvPr id="23" name="Text Placeholder 7">
            <a:extLst>
              <a:ext uri="{FF2B5EF4-FFF2-40B4-BE49-F238E27FC236}">
                <a16:creationId xmlns:a16="http://schemas.microsoft.com/office/drawing/2014/main" id="{783560AA-610A-8ADC-4A28-EDA93B0184C5}"/>
              </a:ext>
            </a:extLst>
          </p:cNvPr>
          <p:cNvGraphicFramePr>
            <a:graphicFrameLocks noGrp="1"/>
          </p:cNvGraphicFramePr>
          <p:nvPr>
            <p:ph idx="1"/>
            <p:extLst>
              <p:ext uri="{D42A27DB-BD31-4B8C-83A1-F6EECF244321}">
                <p14:modId xmlns:p14="http://schemas.microsoft.com/office/powerpoint/2010/main" val="263087841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795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394756-8EC9-78BE-FE57-EFEE1341C3A2}"/>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4D76A2F9-B9B6-BF06-B62B-DAACC93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D70A165-E8E4-9859-62A3-FE0435FD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9831572-C54A-1DEE-0958-E278D379A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34AAA73-5CC7-0B8E-E30E-AEF59941C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9A8DC91-176D-53FA-5D25-21EB55128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13EE8C-830D-A5C0-552A-DBD20C6F6D4A}"/>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200">
                <a:solidFill>
                  <a:schemeClr val="bg1"/>
                </a:solidFill>
                <a:latin typeface="Calibri Light"/>
                <a:ea typeface="Calibri Light"/>
                <a:cs typeface="Calibri Light"/>
              </a:rPr>
              <a:t>                </a:t>
            </a:r>
            <a:r>
              <a:rPr lang="en-US" sz="3200">
                <a:solidFill>
                  <a:schemeClr val="bg1"/>
                </a:solidFill>
                <a:latin typeface="Aptos Serif" panose="02020604070405020304" pitchFamily="18" charset="0"/>
                <a:ea typeface="Calibri"/>
                <a:cs typeface="Aptos Serif" panose="02020604070405020304" pitchFamily="18" charset="0"/>
              </a:rPr>
              <a:t> </a:t>
            </a:r>
            <a:r>
              <a:rPr lang="en-US" sz="4000">
                <a:solidFill>
                  <a:schemeClr val="bg1"/>
                </a:solidFill>
                <a:latin typeface="Aptos Serif" panose="02020604070405020304" pitchFamily="18" charset="0"/>
                <a:ea typeface="Calibri"/>
                <a:cs typeface="Aptos Serif" panose="02020604070405020304" pitchFamily="18" charset="0"/>
              </a:rPr>
              <a:t>Directions Change </a:t>
            </a:r>
            <a:r>
              <a:rPr lang="en-US" sz="4000">
                <a:solidFill>
                  <a:schemeClr val="bg1"/>
                </a:solidFill>
                <a:latin typeface="Aptos Serif" panose="02020604070405020304" pitchFamily="18" charset="0"/>
                <a:ea typeface="Calibri Light"/>
                <a:cs typeface="Aptos Serif" panose="02020604070405020304" pitchFamily="18" charset="0"/>
              </a:rPr>
              <a:t> Stickers</a:t>
            </a:r>
            <a:endParaRPr lang="en-US" sz="4000">
              <a:solidFill>
                <a:schemeClr val="bg1"/>
              </a:solidFill>
              <a:latin typeface="Aptos Serif" panose="02020604070405020304" pitchFamily="18" charset="0"/>
              <a:cs typeface="Aptos Serif" panose="02020604070405020304" pitchFamily="18" charset="0"/>
            </a:endParaRPr>
          </a:p>
        </p:txBody>
      </p:sp>
      <p:graphicFrame>
        <p:nvGraphicFramePr>
          <p:cNvPr id="69" name="Content Placeholder 2">
            <a:extLst>
              <a:ext uri="{FF2B5EF4-FFF2-40B4-BE49-F238E27FC236}">
                <a16:creationId xmlns:a16="http://schemas.microsoft.com/office/drawing/2014/main" id="{81866C08-035F-0B4F-F9AC-C98977419D39}"/>
              </a:ext>
            </a:extLst>
          </p:cNvPr>
          <p:cNvGraphicFramePr>
            <a:graphicFrameLocks noGrp="1"/>
          </p:cNvGraphicFramePr>
          <p:nvPr>
            <p:ph sz="quarter" idx="11"/>
            <p:extLst>
              <p:ext uri="{D42A27DB-BD31-4B8C-83A1-F6EECF244321}">
                <p14:modId xmlns:p14="http://schemas.microsoft.com/office/powerpoint/2010/main" val="4039403040"/>
              </p:ext>
            </p:extLst>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8662F91-A2C3-CA00-1BAA-3D91A1D63D31}"/>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dirty="0">
                <a:solidFill>
                  <a:schemeClr val="tx1">
                    <a:lumMod val="50000"/>
                    <a:lumOff val="50000"/>
                  </a:schemeClr>
                </a:solidFill>
              </a:rPr>
              <a:pPr defTabSz="914400">
                <a:spcAft>
                  <a:spcPts val="600"/>
                </a:spcAft>
              </a:pPr>
              <a:t>43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065785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DABB4C-75EF-E5DE-129D-E492899D6285}"/>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3E2DB34-071D-3E2D-CD1E-EC11C36DA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5652805-2144-0642-CAFC-B546410A1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C74DD87-251C-5E6E-986C-55B395293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DF5F821-204A-F607-D1B9-9F9F37787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6D73016-1F26-9532-85DF-016FB4D01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7FA9A9-BFC2-3A90-71EA-3C027419DCA7}"/>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200">
                <a:solidFill>
                  <a:schemeClr val="bg1"/>
                </a:solidFill>
                <a:latin typeface="Calibri Light"/>
                <a:ea typeface="Calibri Light"/>
                <a:cs typeface="Calibri Light"/>
              </a:rPr>
              <a:t>                </a:t>
            </a:r>
            <a:r>
              <a:rPr lang="en-US" sz="3200">
                <a:solidFill>
                  <a:schemeClr val="bg1"/>
                </a:solidFill>
                <a:latin typeface="Calibri"/>
                <a:ea typeface="Calibri"/>
                <a:cs typeface="Calibri"/>
              </a:rPr>
              <a:t> </a:t>
            </a:r>
            <a:r>
              <a:rPr lang="en-US" sz="3200">
                <a:solidFill>
                  <a:schemeClr val="bg1"/>
                </a:solidFill>
                <a:latin typeface="Calibri Light"/>
                <a:ea typeface="Calibri Light"/>
                <a:cs typeface="Calibri Light"/>
              </a:rPr>
              <a:t>                    </a:t>
            </a:r>
            <a:r>
              <a:rPr lang="en-US" sz="4000">
                <a:solidFill>
                  <a:schemeClr val="bg1"/>
                </a:solidFill>
                <a:latin typeface="Aptos Serif" panose="02020604070405020304" pitchFamily="18" charset="0"/>
                <a:ea typeface="Calibri Light"/>
                <a:cs typeface="Aptos Serif" panose="02020604070405020304" pitchFamily="18" charset="0"/>
              </a:rPr>
              <a:t>Allergies</a:t>
            </a:r>
          </a:p>
        </p:txBody>
      </p:sp>
      <p:sp>
        <p:nvSpPr>
          <p:cNvPr id="2" name="Slide Number Placeholder 1">
            <a:extLst>
              <a:ext uri="{FF2B5EF4-FFF2-40B4-BE49-F238E27FC236}">
                <a16:creationId xmlns:a16="http://schemas.microsoft.com/office/drawing/2014/main" id="{81C6DC52-9494-C747-067C-E6443043BB32}"/>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dirty="0">
                <a:solidFill>
                  <a:schemeClr val="tx1">
                    <a:lumMod val="50000"/>
                    <a:lumOff val="50000"/>
                  </a:schemeClr>
                </a:solidFill>
              </a:rPr>
              <a:pPr defTabSz="914400">
                <a:spcAft>
                  <a:spcPts val="600"/>
                </a:spcAft>
              </a:pPr>
              <a:t>44</a:t>
            </a:fld>
            <a:endParaRPr lang="en-US" sz="1100">
              <a:solidFill>
                <a:schemeClr val="tx1">
                  <a:lumMod val="50000"/>
                  <a:lumOff val="50000"/>
                </a:schemeClr>
              </a:solidFill>
            </a:endParaRPr>
          </a:p>
        </p:txBody>
      </p:sp>
      <p:pic>
        <p:nvPicPr>
          <p:cNvPr id="2050" name="Picture 2" descr="WHITE Paper Allergy Label - MedVisionﾮ ...">
            <a:extLst>
              <a:ext uri="{FF2B5EF4-FFF2-40B4-BE49-F238E27FC236}">
                <a16:creationId xmlns:a16="http://schemas.microsoft.com/office/drawing/2014/main" id="{169770C8-FD72-F6A5-0EEB-50463DE13A1B}"/>
              </a:ext>
            </a:extLst>
          </p:cNvPr>
          <p:cNvPicPr>
            <a:picLocks noGrp="1" noChangeAspect="1" noChangeArrowheads="1"/>
          </p:cNvPicPr>
          <p:nvPr>
            <p:ph sz="quarter" idx="11"/>
          </p:nvPr>
        </p:nvPicPr>
        <p:blipFill rotWithShape="1">
          <a:blip r:embed="rId4" cstate="print">
            <a:extLst>
              <a:ext uri="{28A0092B-C50C-407E-A947-70E740481C1C}">
                <a14:useLocalDpi xmlns:a14="http://schemas.microsoft.com/office/drawing/2010/main" val="0"/>
              </a:ext>
            </a:extLst>
          </a:blip>
          <a:srcRect t="27076" b="26566"/>
          <a:stretch>
            <a:fillRect/>
          </a:stretch>
        </p:blipFill>
        <p:spPr bwMode="auto">
          <a:xfrm>
            <a:off x="581843" y="3429000"/>
            <a:ext cx="2143125" cy="9247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ld Allergies Rubber Stamp | Medical ...">
            <a:extLst>
              <a:ext uri="{FF2B5EF4-FFF2-40B4-BE49-F238E27FC236}">
                <a16:creationId xmlns:a16="http://schemas.microsoft.com/office/drawing/2014/main" id="{1640B207-3A97-1167-3562-1D1EB33669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45" r="3513" b="32731"/>
          <a:stretch>
            <a:fillRect/>
          </a:stretch>
        </p:blipFill>
        <p:spPr bwMode="auto">
          <a:xfrm>
            <a:off x="581843" y="4992831"/>
            <a:ext cx="2067839" cy="7377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09D1259-E8F6-CBDC-2E88-4855796EE240}"/>
              </a:ext>
            </a:extLst>
          </p:cNvPr>
          <p:cNvSpPr txBox="1"/>
          <p:nvPr/>
        </p:nvSpPr>
        <p:spPr>
          <a:xfrm>
            <a:off x="3522518" y="2625800"/>
            <a:ext cx="7591423" cy="400110"/>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Aptos Serif" panose="02020604070405020304" pitchFamily="18" charset="0"/>
                <a:cs typeface="Aptos Serif" panose="02020604070405020304" pitchFamily="18" charset="0"/>
              </a:rPr>
              <a:t>Listed on all health-related documents</a:t>
            </a:r>
          </a:p>
        </p:txBody>
      </p:sp>
      <p:sp>
        <p:nvSpPr>
          <p:cNvPr id="14" name="TextBox 13">
            <a:extLst>
              <a:ext uri="{FF2B5EF4-FFF2-40B4-BE49-F238E27FC236}">
                <a16:creationId xmlns:a16="http://schemas.microsoft.com/office/drawing/2014/main" id="{24ED21B1-0A48-ACD9-2612-BBFC458AA61D}"/>
              </a:ext>
            </a:extLst>
          </p:cNvPr>
          <p:cNvSpPr txBox="1"/>
          <p:nvPr/>
        </p:nvSpPr>
        <p:spPr>
          <a:xfrm>
            <a:off x="3522518" y="3953681"/>
            <a:ext cx="4821382" cy="400110"/>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Aptos Serif" panose="02020604070405020304" pitchFamily="18" charset="0"/>
                <a:cs typeface="Aptos Serif" panose="02020604070405020304" pitchFamily="18" charset="0"/>
              </a:rPr>
              <a:t>If no allergies, this must be listed</a:t>
            </a:r>
          </a:p>
        </p:txBody>
      </p:sp>
      <p:sp>
        <p:nvSpPr>
          <p:cNvPr id="15" name="TextBox 14">
            <a:extLst>
              <a:ext uri="{FF2B5EF4-FFF2-40B4-BE49-F238E27FC236}">
                <a16:creationId xmlns:a16="http://schemas.microsoft.com/office/drawing/2014/main" id="{34958A3C-5AFC-F669-8DA3-70DBC96C9236}"/>
              </a:ext>
            </a:extLst>
          </p:cNvPr>
          <p:cNvSpPr txBox="1"/>
          <p:nvPr/>
        </p:nvSpPr>
        <p:spPr>
          <a:xfrm>
            <a:off x="3522518" y="5190900"/>
            <a:ext cx="7678882"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latin typeface="Aptos Serif" panose="02020604070405020304" pitchFamily="18" charset="0"/>
                <a:cs typeface="Aptos Serif" panose="02020604070405020304" pitchFamily="18" charset="0"/>
              </a:rPr>
              <a:t>Allergy List may be formatted for easy identification</a:t>
            </a:r>
          </a:p>
        </p:txBody>
      </p:sp>
      <p:sp>
        <p:nvSpPr>
          <p:cNvPr id="16" name="Circle: Hollow 15">
            <a:extLst>
              <a:ext uri="{FF2B5EF4-FFF2-40B4-BE49-F238E27FC236}">
                <a16:creationId xmlns:a16="http://schemas.microsoft.com/office/drawing/2014/main" id="{59F29CF6-79E4-BEB0-15A9-4563DC3DEEF2}"/>
              </a:ext>
            </a:extLst>
          </p:cNvPr>
          <p:cNvSpPr/>
          <p:nvPr/>
        </p:nvSpPr>
        <p:spPr>
          <a:xfrm>
            <a:off x="414979" y="4854499"/>
            <a:ext cx="2522841" cy="1044287"/>
          </a:xfrm>
          <a:prstGeom prst="donut">
            <a:avLst>
              <a:gd name="adj" fmla="val 605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descr="medical history icon">
            <a:extLst>
              <a:ext uri="{FF2B5EF4-FFF2-40B4-BE49-F238E27FC236}">
                <a16:creationId xmlns:a16="http://schemas.microsoft.com/office/drawing/2014/main" id="{58578E2F-1210-4193-4F8F-6B2DF9B18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152" y="1720363"/>
            <a:ext cx="1354505" cy="13055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1167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BD9D3F-B640-08A3-B057-7C519C7E1D23}"/>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304168F-D913-B676-B177-3C21E3DCA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C972DAE-0125-6293-FE37-002A0E22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E64369C-94E1-516A-3057-051E61E99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38AB646-0666-618D-AB94-4A7C79E35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1730286-A37E-0257-308B-D12D2A6E6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6C9CFF0-9224-A7E7-9A3F-F0ECAB4E0A8F}"/>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r>
              <a:rPr lang="en-US" sz="4000">
                <a:solidFill>
                  <a:srgbClr val="FFFFFF"/>
                </a:solidFill>
                <a:latin typeface="Aptos Serif"/>
                <a:cs typeface="Aptos Serif"/>
              </a:rPr>
              <a:t>MAP Prescriber Guidance Circular Letter: DCP 25-04-122 Patient Prescribing Directives</a:t>
            </a:r>
            <a:endParaRPr lang="en-US" sz="4000" kern="1200">
              <a:solidFill>
                <a:srgbClr val="FFFFFF"/>
              </a:solidFill>
              <a:latin typeface="Aptos Serif" panose="02020604070405020304" pitchFamily="18" charset="0"/>
              <a:cs typeface="Aptos Serif" panose="02020604070405020304" pitchFamily="18" charset="0"/>
            </a:endParaRPr>
          </a:p>
        </p:txBody>
      </p:sp>
      <p:sp>
        <p:nvSpPr>
          <p:cNvPr id="2" name="Slide Number Placeholder 1">
            <a:extLst>
              <a:ext uri="{FF2B5EF4-FFF2-40B4-BE49-F238E27FC236}">
                <a16:creationId xmlns:a16="http://schemas.microsoft.com/office/drawing/2014/main" id="{21B23F06-C8DF-F2F4-5479-380650503767}"/>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45</a:t>
            </a:fld>
            <a:endParaRPr lang="en-US" sz="1100">
              <a:solidFill>
                <a:schemeClr val="tx1">
                  <a:lumMod val="50000"/>
                  <a:lumOff val="50000"/>
                </a:schemeClr>
              </a:solidFill>
            </a:endParaRPr>
          </a:p>
        </p:txBody>
      </p:sp>
      <p:sp>
        <p:nvSpPr>
          <p:cNvPr id="19" name="Content Placeholder 18">
            <a:extLst>
              <a:ext uri="{FF2B5EF4-FFF2-40B4-BE49-F238E27FC236}">
                <a16:creationId xmlns:a16="http://schemas.microsoft.com/office/drawing/2014/main" id="{EA6A729B-592A-063E-6515-329A999CAA83}"/>
              </a:ext>
            </a:extLst>
          </p:cNvPr>
          <p:cNvSpPr>
            <a:spLocks noGrp="1"/>
          </p:cNvSpPr>
          <p:nvPr>
            <p:ph sz="quarter" idx="11"/>
          </p:nvPr>
        </p:nvSpPr>
        <p:spPr>
          <a:xfrm>
            <a:off x="1372285" y="2000299"/>
            <a:ext cx="4357708" cy="3789806"/>
          </a:xfrm>
        </p:spPr>
        <p:txBody>
          <a:bodyPr vert="horz" lIns="0" tIns="45720" rIns="91440" bIns="45720" rtlCol="0" anchor="t">
            <a:normAutofit fontScale="92500"/>
          </a:bodyPr>
          <a:lstStyle/>
          <a:p>
            <a:r>
              <a:rPr lang="en-US" sz="4000">
                <a:latin typeface="Aptos Serif"/>
                <a:ea typeface="Calibri"/>
                <a:cs typeface="Aptos Serif"/>
              </a:rPr>
              <a:t>This guidance reflects existing law and does not change MAP policy.</a:t>
            </a:r>
            <a:br>
              <a:rPr lang="en-US" sz="2400">
                <a:ea typeface="Calibri"/>
                <a:cs typeface="Calibri"/>
              </a:rPr>
            </a:br>
            <a:br>
              <a:rPr lang="en-US" sz="2400">
                <a:ea typeface="Calibri"/>
                <a:cs typeface="Calibri"/>
              </a:rPr>
            </a:br>
            <a:r>
              <a:rPr lang="en-US" sz="2400">
                <a:ea typeface="Calibri"/>
                <a:cs typeface="Calibri"/>
              </a:rPr>
              <a:t> </a:t>
            </a:r>
            <a:br>
              <a:rPr lang="en-US" sz="2400">
                <a:ea typeface="Calibri"/>
                <a:cs typeface="Calibri"/>
              </a:rPr>
            </a:br>
            <a:endParaRPr lang="en-US" sz="2400">
              <a:ea typeface="Calibri"/>
              <a:cs typeface="Calibri"/>
            </a:endParaRPr>
          </a:p>
          <a:p>
            <a:endParaRPr lang="en-US">
              <a:ea typeface="Calibri"/>
              <a:cs typeface="Calibri"/>
            </a:endParaRPr>
          </a:p>
        </p:txBody>
      </p:sp>
      <p:pic>
        <p:nvPicPr>
          <p:cNvPr id="5" name="Picture 4" descr="Text, letter&#10;&#10;AI-generated content may be incorrect.">
            <a:extLst>
              <a:ext uri="{FF2B5EF4-FFF2-40B4-BE49-F238E27FC236}">
                <a16:creationId xmlns:a16="http://schemas.microsoft.com/office/drawing/2014/main" id="{A69D7577-DC74-B6BA-1047-67780CCD5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728" y="1709022"/>
            <a:ext cx="3989071" cy="5059132"/>
          </a:xfrm>
          <a:prstGeom prst="rect">
            <a:avLst/>
          </a:prstGeom>
        </p:spPr>
      </p:pic>
    </p:spTree>
    <p:custDataLst>
      <p:tags r:id="rId1"/>
    </p:custDataLst>
    <p:extLst>
      <p:ext uri="{BB962C8B-B14F-4D97-AF65-F5344CB8AC3E}">
        <p14:creationId xmlns:p14="http://schemas.microsoft.com/office/powerpoint/2010/main" val="237060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a:solidFill>
                  <a:srgbClr val="FFFFFF"/>
                </a:solidFill>
                <a:latin typeface="Aptos Serif"/>
                <a:cs typeface="Aptos Serif"/>
              </a:rPr>
              <a:t>CLOSING A MAP REGISTERED SITE</a:t>
            </a:r>
            <a:endParaRPr lang="en-US" sz="4000" kern="1200">
              <a:solidFill>
                <a:srgbClr val="FFFFFF"/>
              </a:solidFill>
              <a:latin typeface="Aptos Serif"/>
              <a:cs typeface="Aptos Serif"/>
            </a:endParaRPr>
          </a:p>
        </p:txBody>
      </p:sp>
      <p:pic>
        <p:nvPicPr>
          <p:cNvPr id="4" name="Content Placeholder 3">
            <a:extLst>
              <a:ext uri="{FF2B5EF4-FFF2-40B4-BE49-F238E27FC236}">
                <a16:creationId xmlns:a16="http://schemas.microsoft.com/office/drawing/2014/main" id="{FC99ED08-69A3-72EA-94F1-9F41263853AE}"/>
              </a:ext>
            </a:extLst>
          </p:cNvPr>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5825825" y="1755449"/>
            <a:ext cx="6146558" cy="2840220"/>
          </a:xfrm>
          <a:prstGeom prst="rect">
            <a:avLst/>
          </a:prstGeom>
        </p:spPr>
      </p:pic>
      <p:sp>
        <p:nvSpPr>
          <p:cNvPr id="5" name="Arrow: Up 4">
            <a:extLst>
              <a:ext uri="{FF2B5EF4-FFF2-40B4-BE49-F238E27FC236}">
                <a16:creationId xmlns:a16="http://schemas.microsoft.com/office/drawing/2014/main" id="{9A424ECA-7C0C-9B32-F950-CEFD215356B3}"/>
              </a:ext>
            </a:extLst>
          </p:cNvPr>
          <p:cNvSpPr/>
          <p:nvPr/>
        </p:nvSpPr>
        <p:spPr>
          <a:xfrm>
            <a:off x="10274084" y="4565542"/>
            <a:ext cx="484631" cy="9784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4370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ebsite">
            <a:extLst>
              <a:ext uri="{FF2B5EF4-FFF2-40B4-BE49-F238E27FC236}">
                <a16:creationId xmlns:a16="http://schemas.microsoft.com/office/drawing/2014/main" id="{EDEF3E66-918B-0155-19A4-90D12CC2A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347" y="457200"/>
            <a:ext cx="9179306" cy="5943600"/>
          </a:xfrm>
          <a:prstGeom prst="rect">
            <a:avLst/>
          </a:prstGeom>
        </p:spPr>
      </p:pic>
      <p:sp>
        <p:nvSpPr>
          <p:cNvPr id="2" name="Slide Number Placeholder 1">
            <a:extLst>
              <a:ext uri="{FF2B5EF4-FFF2-40B4-BE49-F238E27FC236}">
                <a16:creationId xmlns:a16="http://schemas.microsoft.com/office/drawing/2014/main" id="{EA27B12E-BE08-5D26-64E2-A71B720A90E9}"/>
              </a:ext>
            </a:extLst>
          </p:cNvPr>
          <p:cNvSpPr>
            <a:spLocks noGrp="1"/>
          </p:cNvSpPr>
          <p:nvPr>
            <p:ph type="sldNum" sz="quarter" idx="12"/>
          </p:nvPr>
        </p:nvSpPr>
        <p:spPr>
          <a:xfrm>
            <a:off x="11704320" y="6455664"/>
            <a:ext cx="448056" cy="365125"/>
          </a:xfrm>
        </p:spPr>
        <p:txBody>
          <a:bodyPr>
            <a:normAutofit/>
          </a:bodyPr>
          <a:lstStyle/>
          <a:p>
            <a:pPr>
              <a:spcAft>
                <a:spcPts val="600"/>
              </a:spcAft>
            </a:pPr>
            <a:fld id="{18D65601-5AE2-46FC-B138-694DDD2B510D}" type="slidenum">
              <a:rPr lang="en-US" sz="1100">
                <a:solidFill>
                  <a:srgbClr val="FFFFFF"/>
                </a:solidFill>
              </a:rPr>
              <a:pPr>
                <a:spcAft>
                  <a:spcPts val="600"/>
                </a:spcAft>
              </a:pPr>
              <a:t>47</a:t>
            </a:fld>
            <a:endParaRPr lang="en-US" sz="1100">
              <a:solidFill>
                <a:srgbClr val="FFFFFF"/>
              </a:solidFill>
            </a:endParaRPr>
          </a:p>
        </p:txBody>
      </p:sp>
      <p:sp>
        <p:nvSpPr>
          <p:cNvPr id="3" name="Arrow: Right 2">
            <a:extLst>
              <a:ext uri="{FF2B5EF4-FFF2-40B4-BE49-F238E27FC236}">
                <a16:creationId xmlns:a16="http://schemas.microsoft.com/office/drawing/2014/main" id="{FDA31A70-C978-9EE4-CDF9-ACC8EDC35967}"/>
              </a:ext>
            </a:extLst>
          </p:cNvPr>
          <p:cNvSpPr/>
          <p:nvPr/>
        </p:nvSpPr>
        <p:spPr>
          <a:xfrm>
            <a:off x="2202322" y="5808626"/>
            <a:ext cx="820882" cy="394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8459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8ACFE2-9A0D-4A35-8ACD-DF775E4E77A5}"/>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15C8689-E86C-B14A-B46D-C7D26B728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A1D4510-A465-28E0-B8AC-A70B8BAF2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14939A-255B-5B9C-95FB-0F2C5AC4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91C96B7-A348-7ABA-6EB7-11AAB8DBB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70E3752-D3A1-3171-ADE1-2EE9D1CD29DE}"/>
              </a:ext>
            </a:extLst>
          </p:cNvPr>
          <p:cNvSpPr>
            <a:spLocks noGrp="1"/>
          </p:cNvSpPr>
          <p:nvPr>
            <p:ph type="sldNum" sz="quarter" idx="12"/>
          </p:nvPr>
        </p:nvSpPr>
        <p:spPr>
          <a:xfrm>
            <a:off x="11704320" y="6455664"/>
            <a:ext cx="448056" cy="365125"/>
          </a:xfrm>
        </p:spPr>
        <p:txBody>
          <a:bodyPr>
            <a:normAutofit/>
          </a:bodyPr>
          <a:lstStyle/>
          <a:p>
            <a:pPr>
              <a:spcAft>
                <a:spcPts val="600"/>
              </a:spcAft>
            </a:pPr>
            <a:fld id="{18D65601-5AE2-46FC-B138-694DDD2B510D}" type="slidenum">
              <a:rPr lang="en-US" sz="1100">
                <a:solidFill>
                  <a:srgbClr val="FFFFFF"/>
                </a:solidFill>
              </a:rPr>
              <a:pPr>
                <a:spcAft>
                  <a:spcPts val="600"/>
                </a:spcAft>
              </a:pPr>
              <a:t>48</a:t>
            </a:fld>
            <a:endParaRPr lang="en-US" sz="1100">
              <a:solidFill>
                <a:srgbClr val="FFFFFF"/>
              </a:solidFill>
            </a:endParaRPr>
          </a:p>
        </p:txBody>
      </p:sp>
      <p:pic>
        <p:nvPicPr>
          <p:cNvPr id="4" name="Content Placeholder 5">
            <a:extLst>
              <a:ext uri="{FF2B5EF4-FFF2-40B4-BE49-F238E27FC236}">
                <a16:creationId xmlns:a16="http://schemas.microsoft.com/office/drawing/2014/main" id="{D29811BB-C835-AC21-C9EC-6894E5722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831" y="134867"/>
            <a:ext cx="5105571" cy="6587837"/>
          </a:xfrm>
          <a:prstGeom prst="rect">
            <a:avLst/>
          </a:prstGeom>
        </p:spPr>
      </p:pic>
    </p:spTree>
    <p:custDataLst>
      <p:tags r:id="rId1"/>
    </p:custDataLst>
    <p:extLst>
      <p:ext uri="{BB962C8B-B14F-4D97-AF65-F5344CB8AC3E}">
        <p14:creationId xmlns:p14="http://schemas.microsoft.com/office/powerpoint/2010/main" val="4036166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4F06A8-C459-5DE7-B516-21F3C9F7C171}"/>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523F9D9C-B7B7-C6BE-B776-C403FCDA7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20AF4D0-994F-86D4-EBBC-FB837CEA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530610E-24FC-A61E-E203-7E0C26BC2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EE9392C-E8BC-54A7-0C97-992BA1E0A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1950406-D597-0DD9-FCF1-1EF1D46144C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rgbClr val="FFFFFF"/>
                </a:solidFill>
                <a:latin typeface="Calibri" panose="020F0502020204030204"/>
              </a:rPr>
              <a:pPr defTabSz="914400">
                <a:spcAft>
                  <a:spcPts val="600"/>
                </a:spcAft>
                <a:defRPr/>
              </a:pPr>
              <a:t>49</a:t>
            </a:fld>
            <a:endParaRPr lang="en-US" sz="1100">
              <a:solidFill>
                <a:srgbClr val="FFFFFF"/>
              </a:solidFill>
              <a:latin typeface="Calibri" panose="020F0502020204030204"/>
            </a:endParaRPr>
          </a:p>
        </p:txBody>
      </p:sp>
      <p:pic>
        <p:nvPicPr>
          <p:cNvPr id="4" name="Picture 3">
            <a:extLst>
              <a:ext uri="{FF2B5EF4-FFF2-40B4-BE49-F238E27FC236}">
                <a16:creationId xmlns:a16="http://schemas.microsoft.com/office/drawing/2014/main" id="{0EBF7650-CAE5-CA38-0E2C-91E516C11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404" y="2285898"/>
            <a:ext cx="3048264" cy="2286198"/>
          </a:xfrm>
          <a:prstGeom prst="rect">
            <a:avLst/>
          </a:prstGeom>
        </p:spPr>
      </p:pic>
      <p:sp>
        <p:nvSpPr>
          <p:cNvPr id="9" name="Title 8">
            <a:extLst>
              <a:ext uri="{FF2B5EF4-FFF2-40B4-BE49-F238E27FC236}">
                <a16:creationId xmlns:a16="http://schemas.microsoft.com/office/drawing/2014/main" id="{14700939-2526-6842-076B-BA21DC02B670}"/>
              </a:ext>
            </a:extLst>
          </p:cNvPr>
          <p:cNvSpPr>
            <a:spLocks noGrp="1"/>
          </p:cNvSpPr>
          <p:nvPr>
            <p:ph type="title"/>
          </p:nvPr>
        </p:nvSpPr>
        <p:spPr/>
        <p:txBody>
          <a:bodyPr>
            <a:normAutofit/>
          </a:bodyPr>
          <a:lstStyle/>
          <a:p>
            <a:r>
              <a:rPr lang="en-US" sz="4000" err="1">
                <a:latin typeface="Aptos Serif" panose="02020604070405020304" pitchFamily="18" charset="0"/>
                <a:cs typeface="Aptos Serif" panose="02020604070405020304" pitchFamily="18" charset="0"/>
              </a:rPr>
              <a:t>eMars</a:t>
            </a:r>
            <a:r>
              <a:rPr lang="en-US" sz="4000">
                <a:latin typeface="Aptos Serif" panose="02020604070405020304" pitchFamily="18" charset="0"/>
                <a:cs typeface="Aptos Serif" panose="02020604070405020304" pitchFamily="18" charset="0"/>
              </a:rPr>
              <a:t> and Relief Staff</a:t>
            </a:r>
          </a:p>
        </p:txBody>
      </p:sp>
      <p:sp>
        <p:nvSpPr>
          <p:cNvPr id="10" name="TextBox 9">
            <a:extLst>
              <a:ext uri="{FF2B5EF4-FFF2-40B4-BE49-F238E27FC236}">
                <a16:creationId xmlns:a16="http://schemas.microsoft.com/office/drawing/2014/main" id="{ED960430-2578-002A-C3FD-902FC196F93F}"/>
              </a:ext>
            </a:extLst>
          </p:cNvPr>
          <p:cNvSpPr txBox="1"/>
          <p:nvPr/>
        </p:nvSpPr>
        <p:spPr>
          <a:xfrm>
            <a:off x="960699" y="1690688"/>
            <a:ext cx="5135301" cy="3816429"/>
          </a:xfrm>
          <a:prstGeom prst="rect">
            <a:avLst/>
          </a:prstGeom>
          <a:noFill/>
        </p:spPr>
        <p:txBody>
          <a:bodyPr wrap="square" rtlCol="0">
            <a:spAutoFit/>
          </a:bodyPr>
          <a:lstStyle/>
          <a:p>
            <a:r>
              <a:rPr lang="en-US" sz="2800">
                <a:latin typeface="Aptos Serif" panose="02020604070405020304" pitchFamily="18" charset="0"/>
                <a:cs typeface="Aptos Serif" panose="02020604070405020304" pitchFamily="18" charset="0"/>
              </a:rPr>
              <a:t>Relief staff must have</a:t>
            </a:r>
          </a:p>
          <a:p>
            <a:pPr marL="285750" indent="-285750">
              <a:buFont typeface="Arial" panose="020B0604020202020204" pitchFamily="34" charset="0"/>
              <a:buChar char="•"/>
            </a:pPr>
            <a:r>
              <a:rPr lang="en-US" sz="2800">
                <a:latin typeface="Aptos Serif" panose="02020604070405020304" pitchFamily="18" charset="0"/>
                <a:cs typeface="Aptos Serif" panose="02020604070405020304" pitchFamily="18" charset="0"/>
              </a:rPr>
              <a:t>Access to the </a:t>
            </a:r>
            <a:r>
              <a:rPr lang="en-US" sz="2800" err="1">
                <a:latin typeface="Aptos Serif" panose="02020604070405020304" pitchFamily="18" charset="0"/>
                <a:cs typeface="Aptos Serif" panose="02020604070405020304" pitchFamily="18" charset="0"/>
              </a:rPr>
              <a:t>eMAR</a:t>
            </a:r>
            <a:endParaRPr lang="en-US" sz="2800">
              <a:latin typeface="Aptos Serif" panose="02020604070405020304" pitchFamily="18" charset="0"/>
              <a:cs typeface="Aptos Serif" panose="02020604070405020304" pitchFamily="18" charset="0"/>
            </a:endParaRPr>
          </a:p>
          <a:p>
            <a:pPr marL="285750" indent="-285750">
              <a:buFont typeface="Arial" panose="020B0604020202020204" pitchFamily="34" charset="0"/>
              <a:buChar char="•"/>
            </a:pPr>
            <a:r>
              <a:rPr lang="en-US" sz="2800">
                <a:latin typeface="Aptos Serif" panose="02020604070405020304" pitchFamily="18" charset="0"/>
                <a:cs typeface="Aptos Serif" panose="02020604070405020304" pitchFamily="18" charset="0"/>
              </a:rPr>
              <a:t>Ability to generate their initials on MAR for medications administered</a:t>
            </a:r>
          </a:p>
          <a:p>
            <a:endParaRPr lang="en-US" sz="2800">
              <a:latin typeface="Aptos Serif" panose="02020604070405020304" pitchFamily="18" charset="0"/>
              <a:cs typeface="Aptos Serif" panose="02020604070405020304" pitchFamily="18" charset="0"/>
            </a:endParaRPr>
          </a:p>
          <a:p>
            <a:r>
              <a:rPr lang="en-US" sz="2800">
                <a:latin typeface="Aptos Serif" panose="02020604070405020304" pitchFamily="18" charset="0"/>
                <a:cs typeface="Aptos Serif" panose="02020604070405020304" pitchFamily="18" charset="0"/>
              </a:rPr>
              <a:t>Code for “relief staff” is not permitted</a:t>
            </a:r>
          </a:p>
          <a:p>
            <a:endParaRPr lang="en-US"/>
          </a:p>
        </p:txBody>
      </p:sp>
    </p:spTree>
    <p:custDataLst>
      <p:tags r:id="rId1"/>
    </p:custDataLst>
    <p:extLst>
      <p:ext uri="{BB962C8B-B14F-4D97-AF65-F5344CB8AC3E}">
        <p14:creationId xmlns:p14="http://schemas.microsoft.com/office/powerpoint/2010/main" val="4143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Aptos Serif" panose="02020604070405020304" pitchFamily="18" charset="0"/>
                <a:cs typeface="Aptos Serif" panose="02020604070405020304" pitchFamily="18" charset="0"/>
              </a:rPr>
              <a:t>Updated MAP Policy Manual</a:t>
            </a:r>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a:xfrm>
            <a:off x="11704320" y="6455664"/>
            <a:ext cx="448056" cy="365125"/>
          </a:xfrm>
        </p:spPr>
        <p:txBody>
          <a:bodyPr vert="horz" lIns="91440" tIns="45720" rIns="91440" bIns="45720" rtlCol="0" anchor="ctr">
            <a:normAutofit/>
          </a:bodyPr>
          <a:lstStyle/>
          <a:p>
            <a:pPr defTabSz="914400">
              <a:spcAft>
                <a:spcPts val="600"/>
              </a:spcAft>
              <a:defRPr/>
            </a:pPr>
            <a:fld id="{18D65601-5AE2-46FC-B138-694DDD2B510D}" type="slidenum">
              <a:rPr lang="en-US" sz="1100">
                <a:solidFill>
                  <a:schemeClr val="tx1">
                    <a:lumMod val="50000"/>
                    <a:lumOff val="50000"/>
                  </a:schemeClr>
                </a:solidFill>
              </a:rPr>
              <a:pPr defTabSz="914400">
                <a:spcAft>
                  <a:spcPts val="600"/>
                </a:spcAft>
                <a:defRPr/>
              </a:pPr>
              <a:t>5</a:t>
            </a:fld>
            <a:endParaRPr lang="en-US" sz="1100">
              <a:solidFill>
                <a:schemeClr val="tx1">
                  <a:lumMod val="50000"/>
                  <a:lumOff val="50000"/>
                </a:schemeClr>
              </a:solidFill>
            </a:endParaRPr>
          </a:p>
        </p:txBody>
      </p:sp>
      <p:pic>
        <p:nvPicPr>
          <p:cNvPr id="7" name="Picture 6">
            <a:extLst>
              <a:ext uri="{FF2B5EF4-FFF2-40B4-BE49-F238E27FC236}">
                <a16:creationId xmlns:a16="http://schemas.microsoft.com/office/drawing/2014/main" id="{F14C4D91-E346-D9C2-B9C4-B6817601E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242" y="629815"/>
            <a:ext cx="4364102" cy="5546047"/>
          </a:xfrm>
          <a:prstGeom prst="rect">
            <a:avLst/>
          </a:prstGeom>
        </p:spPr>
      </p:pic>
    </p:spTree>
    <p:custDataLst>
      <p:tags r:id="rId1"/>
    </p:custDataLst>
    <p:extLst>
      <p:ext uri="{BB962C8B-B14F-4D97-AF65-F5344CB8AC3E}">
        <p14:creationId xmlns:p14="http://schemas.microsoft.com/office/powerpoint/2010/main" val="2906152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522B7-2941-FCEF-DE72-144C4C2E68B1}"/>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313400BA-DF82-D784-BE2B-656312C80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26A38FA-553A-E74C-0220-C092CF7D26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F8AC93-5391-F04E-E9EE-6CAA15835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A27E87D-3930-BE52-B31E-E53305DB9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0C21421-FD05-B0DB-59C2-C096BF2EA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79C016-C9B4-482E-7F20-A0491366306F}"/>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latin typeface="Aptos Serif"/>
                <a:cs typeface="Aptos Serif"/>
              </a:rPr>
              <a:t>Posting and Verifying</a:t>
            </a:r>
            <a:endParaRPr lang="en-US" sz="4000" kern="1200" err="1">
              <a:solidFill>
                <a:srgbClr val="FFFFFF"/>
              </a:solidFill>
              <a:latin typeface="Aptos Serif" panose="02020604070405020304" pitchFamily="18" charset="0"/>
              <a:cs typeface="Aptos Serif" panose="02020604070405020304" pitchFamily="18" charset="0"/>
            </a:endParaRPr>
          </a:p>
        </p:txBody>
      </p:sp>
      <p:sp>
        <p:nvSpPr>
          <p:cNvPr id="2" name="Slide Number Placeholder 1">
            <a:extLst>
              <a:ext uri="{FF2B5EF4-FFF2-40B4-BE49-F238E27FC236}">
                <a16:creationId xmlns:a16="http://schemas.microsoft.com/office/drawing/2014/main" id="{2CBFCC2C-175C-B502-E43B-52074CC2B3BD}"/>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50</a:t>
            </a:fld>
            <a:endParaRPr lang="en-US" sz="1100">
              <a:solidFill>
                <a:schemeClr val="tx1">
                  <a:lumMod val="50000"/>
                  <a:lumOff val="50000"/>
                </a:schemeClr>
              </a:solidFill>
            </a:endParaRPr>
          </a:p>
        </p:txBody>
      </p:sp>
      <p:sp>
        <p:nvSpPr>
          <p:cNvPr id="19" name="Content Placeholder 18">
            <a:extLst>
              <a:ext uri="{FF2B5EF4-FFF2-40B4-BE49-F238E27FC236}">
                <a16:creationId xmlns:a16="http://schemas.microsoft.com/office/drawing/2014/main" id="{D17FD7FD-D40C-FBAF-515C-E101C3F8EE9F}"/>
              </a:ext>
            </a:extLst>
          </p:cNvPr>
          <p:cNvSpPr>
            <a:spLocks noGrp="1"/>
          </p:cNvSpPr>
          <p:nvPr>
            <p:ph sz="quarter" idx="11"/>
          </p:nvPr>
        </p:nvSpPr>
        <p:spPr>
          <a:xfrm>
            <a:off x="164586" y="2052736"/>
            <a:ext cx="11124201" cy="4766981"/>
          </a:xfrm>
        </p:spPr>
        <p:txBody>
          <a:bodyPr vert="horz" lIns="0" tIns="45720" rIns="91440" bIns="45720" rtlCol="0" anchor="t">
            <a:noAutofit/>
          </a:bodyPr>
          <a:lstStyle/>
          <a:p>
            <a:endParaRPr lang="en-US" sz="2400">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5480C17E-4706-1A1A-A8D5-387B185FA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996" y="2949301"/>
            <a:ext cx="9606455" cy="2220638"/>
          </a:xfrm>
          <a:prstGeom prst="rect">
            <a:avLst/>
          </a:prstGeom>
        </p:spPr>
      </p:pic>
    </p:spTree>
    <p:custDataLst>
      <p:tags r:id="rId1"/>
    </p:custDataLst>
    <p:extLst>
      <p:ext uri="{BB962C8B-B14F-4D97-AF65-F5344CB8AC3E}">
        <p14:creationId xmlns:p14="http://schemas.microsoft.com/office/powerpoint/2010/main" val="979475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A1E941-702C-B6E1-3B9A-F74377EB9729}"/>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03B129D-8596-50B0-1FD1-75F64A229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F32AC1E-4434-6AD9-0A87-B6DA2100E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9895B2B-7EB4-E12B-FC67-E76F806A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873399E-30B5-18A8-9B77-627130240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44FF12E-25DB-8537-3CF3-C1C5D8C43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BDE98B6-85E2-2A00-377B-5D6999558A8D}"/>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a:solidFill>
                  <a:srgbClr val="FFFFFF"/>
                </a:solidFill>
                <a:latin typeface="Aptos Serif"/>
                <a:cs typeface="Aptos Serif"/>
              </a:rPr>
              <a:t>Disposal Documentation </a:t>
            </a:r>
            <a:endParaRPr lang="en-US" sz="4000" kern="1200">
              <a:solidFill>
                <a:srgbClr val="FFFFFF"/>
              </a:solidFill>
              <a:latin typeface="Aptos Serif" panose="02020604070405020304" pitchFamily="18" charset="0"/>
              <a:cs typeface="Aptos Serif" panose="02020604070405020304" pitchFamily="18" charset="0"/>
            </a:endParaRPr>
          </a:p>
        </p:txBody>
      </p:sp>
      <p:sp>
        <p:nvSpPr>
          <p:cNvPr id="2" name="Slide Number Placeholder 1">
            <a:extLst>
              <a:ext uri="{FF2B5EF4-FFF2-40B4-BE49-F238E27FC236}">
                <a16:creationId xmlns:a16="http://schemas.microsoft.com/office/drawing/2014/main" id="{45674608-DE13-605C-DB16-DC9624C10D03}"/>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51</a:t>
            </a:fld>
            <a:endParaRPr lang="en-US" sz="1100">
              <a:solidFill>
                <a:schemeClr val="tx1">
                  <a:lumMod val="50000"/>
                  <a:lumOff val="50000"/>
                </a:schemeClr>
              </a:solidFill>
            </a:endParaRPr>
          </a:p>
        </p:txBody>
      </p:sp>
      <p:sp>
        <p:nvSpPr>
          <p:cNvPr id="19" name="Content Placeholder 18">
            <a:extLst>
              <a:ext uri="{FF2B5EF4-FFF2-40B4-BE49-F238E27FC236}">
                <a16:creationId xmlns:a16="http://schemas.microsoft.com/office/drawing/2014/main" id="{81730286-6491-49E2-CFD6-2A10B100192B}"/>
              </a:ext>
            </a:extLst>
          </p:cNvPr>
          <p:cNvSpPr>
            <a:spLocks noGrp="1"/>
          </p:cNvSpPr>
          <p:nvPr>
            <p:ph sz="quarter" idx="11"/>
          </p:nvPr>
        </p:nvSpPr>
        <p:spPr>
          <a:xfrm>
            <a:off x="164586" y="2052736"/>
            <a:ext cx="11124201" cy="4766981"/>
          </a:xfrm>
        </p:spPr>
        <p:txBody>
          <a:bodyPr vert="horz" lIns="0" tIns="45720" rIns="91440" bIns="45720" rtlCol="0" anchor="t">
            <a:noAutofit/>
          </a:bodyPr>
          <a:lstStyle/>
          <a:p>
            <a:endParaRPr lang="en-US" sz="2400">
              <a:ea typeface="Calibri"/>
              <a:cs typeface="Calibri"/>
            </a:endParaRPr>
          </a:p>
          <a:p>
            <a:endParaRPr lang="en-US">
              <a:ea typeface="Calibri"/>
              <a:cs typeface="Calibri"/>
            </a:endParaRPr>
          </a:p>
        </p:txBody>
      </p:sp>
      <p:pic>
        <p:nvPicPr>
          <p:cNvPr id="5" name="Picture 4" descr="Graphical user interface, diagram">
            <a:extLst>
              <a:ext uri="{FF2B5EF4-FFF2-40B4-BE49-F238E27FC236}">
                <a16:creationId xmlns:a16="http://schemas.microsoft.com/office/drawing/2014/main" id="{9EACA4C5-09D7-2A1C-F130-1D30B7118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4856" y="1597000"/>
            <a:ext cx="6962219" cy="4995537"/>
          </a:xfrm>
          <a:prstGeom prst="rect">
            <a:avLst/>
          </a:prstGeom>
        </p:spPr>
      </p:pic>
    </p:spTree>
    <p:custDataLst>
      <p:tags r:id="rId1"/>
    </p:custDataLst>
    <p:extLst>
      <p:ext uri="{BB962C8B-B14F-4D97-AF65-F5344CB8AC3E}">
        <p14:creationId xmlns:p14="http://schemas.microsoft.com/office/powerpoint/2010/main" val="2338063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B47E-5E37-5542-5B1D-50486CAE46E6}"/>
              </a:ext>
            </a:extLst>
          </p:cNvPr>
          <p:cNvSpPr>
            <a:spLocks noGrp="1"/>
          </p:cNvSpPr>
          <p:nvPr>
            <p:ph type="title"/>
          </p:nvPr>
        </p:nvSpPr>
        <p:spPr>
          <a:xfrm>
            <a:off x="839788" y="0"/>
            <a:ext cx="4476750" cy="2266950"/>
          </a:xfrm>
        </p:spPr>
        <p:txBody>
          <a:bodyPr vert="horz" lIns="91440" tIns="45720" rIns="91440" bIns="45720" rtlCol="0" anchor="b">
            <a:normAutofit/>
          </a:bodyPr>
          <a:lstStyle/>
          <a:p>
            <a:r>
              <a:rPr lang="en-US" sz="3600">
                <a:solidFill>
                  <a:schemeClr val="bg1"/>
                </a:solidFill>
                <a:latin typeface="Aptos Serif"/>
                <a:cs typeface="Aptos Serif"/>
              </a:rPr>
              <a:t>Drug Incident Reporting </a:t>
            </a:r>
            <a:br>
              <a:rPr lang="en-US" sz="3600">
                <a:solidFill>
                  <a:schemeClr val="bg1"/>
                </a:solidFill>
                <a:latin typeface="Aptos Serif"/>
                <a:cs typeface="Aptos Serif"/>
              </a:rPr>
            </a:br>
            <a:r>
              <a:rPr lang="en-US" sz="3600">
                <a:solidFill>
                  <a:schemeClr val="bg1"/>
                </a:solidFill>
                <a:latin typeface="Aptos Serif"/>
                <a:cs typeface="Aptos Serif"/>
              </a:rPr>
              <a:t>Reminders</a:t>
            </a:r>
            <a:r>
              <a:rPr lang="en-US" sz="4600">
                <a:solidFill>
                  <a:schemeClr val="bg1"/>
                </a:solidFill>
                <a:latin typeface="Aptos Serif"/>
                <a:cs typeface="Aptos Serif"/>
              </a:rPr>
              <a:t> </a:t>
            </a:r>
          </a:p>
        </p:txBody>
      </p:sp>
      <p:pic>
        <p:nvPicPr>
          <p:cNvPr id="5" name="Picture Placeholder 4">
            <a:extLst>
              <a:ext uri="{FF2B5EF4-FFF2-40B4-BE49-F238E27FC236}">
                <a16:creationId xmlns:a16="http://schemas.microsoft.com/office/drawing/2014/main" id="{84B92FE6-386A-9A57-F681-5F78150CF4E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l="-1103" b="-336"/>
          <a:stretch>
            <a:fillRect/>
          </a:stretch>
        </p:blipFill>
        <p:spPr>
          <a:xfrm>
            <a:off x="6255348" y="391681"/>
            <a:ext cx="5275981" cy="6053785"/>
          </a:xfrm>
          <a:prstGeom prst="rect">
            <a:avLst/>
          </a:prstGeom>
        </p:spPr>
      </p:pic>
      <p:sp>
        <p:nvSpPr>
          <p:cNvPr id="3" name="Content Placeholder 2">
            <a:extLst>
              <a:ext uri="{FF2B5EF4-FFF2-40B4-BE49-F238E27FC236}">
                <a16:creationId xmlns:a16="http://schemas.microsoft.com/office/drawing/2014/main" id="{5EF215E6-EC41-ABA0-04D1-E6E8EFF81849}"/>
              </a:ext>
            </a:extLst>
          </p:cNvPr>
          <p:cNvSpPr>
            <a:spLocks noGrp="1"/>
          </p:cNvSpPr>
          <p:nvPr>
            <p:ph type="body" sz="half" idx="2"/>
          </p:nvPr>
        </p:nvSpPr>
        <p:spPr>
          <a:xfrm>
            <a:off x="839788" y="2266950"/>
            <a:ext cx="4470892" cy="4179450"/>
          </a:xfrm>
        </p:spPr>
        <p:txBody>
          <a:bodyPr vert="horz" lIns="91440" tIns="45720" rIns="91440" bIns="45720" rtlCol="0" anchor="t">
            <a:noAutofit/>
          </a:bodyPr>
          <a:lstStyle/>
          <a:p>
            <a:endParaRPr lang="en-US" sz="2400">
              <a:solidFill>
                <a:schemeClr val="bg1"/>
              </a:solidFill>
              <a:latin typeface="Aptos Serif"/>
              <a:cs typeface="Aptos Serif"/>
            </a:endParaRPr>
          </a:p>
          <a:p>
            <a:r>
              <a:rPr lang="en-US" sz="2400">
                <a:solidFill>
                  <a:schemeClr val="bg1"/>
                </a:solidFill>
                <a:latin typeface="Aptos Serif"/>
                <a:cs typeface="Aptos Serif"/>
              </a:rPr>
              <a:t>When completing a Drug Incident Report: </a:t>
            </a:r>
            <a:endParaRPr lang="en-US" sz="2400">
              <a:solidFill>
                <a:schemeClr val="bg1"/>
              </a:solidFill>
              <a:latin typeface="Aptos Serif"/>
              <a:ea typeface="Calibri"/>
              <a:cs typeface="Aptos Serif"/>
            </a:endParaRPr>
          </a:p>
          <a:p>
            <a:pPr marL="342900" indent="-228600">
              <a:lnSpc>
                <a:spcPct val="90000"/>
              </a:lnSpc>
              <a:buFont typeface="Arial" panose="020B0604020202020204" pitchFamily="34" charset="0"/>
              <a:buChar char="•"/>
            </a:pPr>
            <a:r>
              <a:rPr lang="en-US" sz="2400">
                <a:solidFill>
                  <a:schemeClr val="bg1"/>
                </a:solidFill>
                <a:latin typeface="Aptos Serif"/>
                <a:cs typeface="Aptos Serif"/>
              </a:rPr>
              <a:t> Ensure to add contact information for two staff </a:t>
            </a:r>
            <a:endParaRPr lang="en-US" sz="2400">
              <a:solidFill>
                <a:schemeClr val="bg1"/>
              </a:solidFill>
              <a:latin typeface="Aptos Serif"/>
              <a:ea typeface="Calibri"/>
              <a:cs typeface="Aptos Serif"/>
            </a:endParaRPr>
          </a:p>
          <a:p>
            <a:pPr marL="342900" indent="-228600">
              <a:buFont typeface="Arial" panose="020B0604020202020204" pitchFamily="34" charset="0"/>
              <a:buChar char="•"/>
            </a:pPr>
            <a:r>
              <a:rPr lang="en-US" sz="2400">
                <a:solidFill>
                  <a:schemeClr val="bg1"/>
                </a:solidFill>
                <a:latin typeface="Aptos Serif"/>
                <a:cs typeface="Aptos Serif"/>
              </a:rPr>
              <a:t> Under Facility Type indicate the state agency for which the site is licensed, funded, or operated  (i.e. DDS, DMH, DCF, or  </a:t>
            </a:r>
            <a:r>
              <a:rPr lang="en-US" sz="2400" err="1">
                <a:solidFill>
                  <a:schemeClr val="bg1"/>
                </a:solidFill>
                <a:latin typeface="Aptos Serif"/>
                <a:cs typeface="Aptos Serif"/>
              </a:rPr>
              <a:t>MassAbility</a:t>
            </a:r>
            <a:r>
              <a:rPr lang="en-US" sz="2400">
                <a:solidFill>
                  <a:schemeClr val="bg1"/>
                </a:solidFill>
                <a:latin typeface="Aptos Serif"/>
                <a:cs typeface="Aptos Serif"/>
              </a:rPr>
              <a:t>)</a:t>
            </a:r>
            <a:endParaRPr lang="en-US" sz="2400">
              <a:solidFill>
                <a:schemeClr val="bg1"/>
              </a:solidFill>
              <a:latin typeface="Aptos Serif"/>
              <a:ea typeface="Calibri"/>
              <a:cs typeface="Aptos Serif"/>
            </a:endParaRPr>
          </a:p>
          <a:p>
            <a:pPr indent="-228600">
              <a:lnSpc>
                <a:spcPct val="90000"/>
              </a:lnSpc>
              <a:buFont typeface="Arial" panose="020B0604020202020204" pitchFamily="34" charset="0"/>
              <a:buChar char="•"/>
            </a:pPr>
            <a:endParaRPr lang="en-US" sz="2200">
              <a:solidFill>
                <a:schemeClr val="tx1"/>
              </a:solidFill>
            </a:endParaRPr>
          </a:p>
        </p:txBody>
      </p:sp>
    </p:spTree>
    <p:custDataLst>
      <p:tags r:id="rId1"/>
    </p:custDataLst>
    <p:extLst>
      <p:ext uri="{BB962C8B-B14F-4D97-AF65-F5344CB8AC3E}">
        <p14:creationId xmlns:p14="http://schemas.microsoft.com/office/powerpoint/2010/main" val="3301827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903CC1-D31B-50DE-FA9F-72FB1DE7AFD8}"/>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B9B88C5A-B6D1-4AB2-92F7-9D1B76AB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3014403-423E-CEF3-048A-E5E31D23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6A5E794-9163-4922-3ED8-BFDB8DFB9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3AA9F01-851D-4961-8BAC-904CE2816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BCC1BE8-B2C1-1EBD-8B11-1646ABBAD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97B5C5E-47E9-F0A9-8B20-0350F6664C0C}"/>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Aptos Serif" panose="02020604070405020304" pitchFamily="18" charset="0"/>
                <a:cs typeface="Aptos Serif" panose="02020604070405020304" pitchFamily="18" charset="0"/>
              </a:rPr>
              <a:t>Maintaining MAP Trainer Status</a:t>
            </a:r>
          </a:p>
        </p:txBody>
      </p:sp>
      <p:graphicFrame>
        <p:nvGraphicFramePr>
          <p:cNvPr id="69" name="Content Placeholder 2">
            <a:extLst>
              <a:ext uri="{FF2B5EF4-FFF2-40B4-BE49-F238E27FC236}">
                <a16:creationId xmlns:a16="http://schemas.microsoft.com/office/drawing/2014/main" id="{AF23AA9C-56F0-8368-ECA7-599BB1E32608}"/>
              </a:ext>
            </a:extLst>
          </p:cNvPr>
          <p:cNvGraphicFramePr>
            <a:graphicFrameLocks noGrp="1"/>
          </p:cNvGraphicFramePr>
          <p:nvPr>
            <p:ph sz="quarter" idx="11"/>
            <p:extLst>
              <p:ext uri="{D42A27DB-BD31-4B8C-83A1-F6EECF244321}">
                <p14:modId xmlns:p14="http://schemas.microsoft.com/office/powerpoint/2010/main" val="464068931"/>
              </p:ext>
            </p:extLst>
          </p:nvPr>
        </p:nvGraphicFramePr>
        <p:xfrm>
          <a:off x="651933" y="2289975"/>
          <a:ext cx="11262141" cy="4149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5E36541-FBA3-2AEE-841E-A014245707FF}"/>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53</a:t>
            </a:fld>
            <a:endParaRPr lang="en-US" sz="1100">
              <a:solidFill>
                <a:schemeClr val="tx1">
                  <a:lumMod val="50000"/>
                  <a:lumOff val="50000"/>
                </a:schemeClr>
              </a:solidFill>
            </a:endParaRPr>
          </a:p>
        </p:txBody>
      </p:sp>
    </p:spTree>
    <p:extLst>
      <p:ext uri="{BB962C8B-B14F-4D97-AF65-F5344CB8AC3E}">
        <p14:creationId xmlns:p14="http://schemas.microsoft.com/office/powerpoint/2010/main" val="1259304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62B1EA-C76C-D0C2-7ABA-DFCFF540B372}"/>
            </a:ext>
          </a:extLst>
        </p:cNvPr>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Rectangle 4117">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Gentle white snowdrops on the background of the forest in the evening sunlight_">
            <a:extLst>
              <a:ext uri="{FF2B5EF4-FFF2-40B4-BE49-F238E27FC236}">
                <a16:creationId xmlns:a16="http://schemas.microsoft.com/office/drawing/2014/main" id="{537FDF20-7FE1-EEAF-43DE-82BF2A04C891}"/>
              </a:ext>
            </a:extLst>
          </p:cNvPr>
          <p:cNvPicPr>
            <a:picLocks noGrp="1" noChangeAspect="1" noChangeArrowheads="1"/>
          </p:cNvPicPr>
          <p:nvPr>
            <p:ph sz="quarter" idx="10"/>
          </p:nvPr>
        </p:nvPicPr>
        <p:blipFill>
          <a:blip r:embed="rId4" cstate="print">
            <a:extLst>
              <a:ext uri="{28A0092B-C50C-407E-A947-70E740481C1C}">
                <a14:useLocalDpi xmlns:a14="http://schemas.microsoft.com/office/drawing/2010/main" val="0"/>
              </a:ext>
            </a:extLst>
          </a:blip>
          <a:srcRect/>
          <a:stretch>
            <a:fillRect/>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4122" name="Freeform: Shape 4121">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B343A7A-BF12-DC20-EED0-5A0E3BCB3BB0}"/>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latin typeface="Aptos Serif" panose="02020604070405020304" pitchFamily="18" charset="0"/>
                <a:cs typeface="Aptos Serif" panose="02020604070405020304" pitchFamily="18" charset="0"/>
              </a:rPr>
              <a:t>Thank</a:t>
            </a:r>
            <a:br>
              <a:rPr lang="en-US" sz="4000">
                <a:solidFill>
                  <a:srgbClr val="FFFFFF"/>
                </a:solidFill>
                <a:latin typeface="Aptos Serif" panose="02020604070405020304" pitchFamily="18" charset="0"/>
                <a:cs typeface="Aptos Serif" panose="02020604070405020304" pitchFamily="18" charset="0"/>
              </a:rPr>
            </a:br>
            <a:r>
              <a:rPr lang="en-US" sz="4000">
                <a:solidFill>
                  <a:srgbClr val="FFFFFF"/>
                </a:solidFill>
                <a:latin typeface="Aptos Serif" panose="02020604070405020304" pitchFamily="18" charset="0"/>
                <a:cs typeface="Aptos Serif" panose="02020604070405020304" pitchFamily="18" charset="0"/>
              </a:rPr>
              <a:t>you!</a:t>
            </a:r>
          </a:p>
        </p:txBody>
      </p:sp>
    </p:spTree>
    <p:custDataLst>
      <p:tags r:id="rId1"/>
    </p:custDataLst>
    <p:extLst>
      <p:ext uri="{BB962C8B-B14F-4D97-AF65-F5344CB8AC3E}">
        <p14:creationId xmlns:p14="http://schemas.microsoft.com/office/powerpoint/2010/main" val="5003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2EF1C1-5933-D909-38D2-D22F630A85FE}"/>
              </a:ext>
            </a:extLst>
          </p:cNvPr>
          <p:cNvSpPr>
            <a:spLocks noGrp="1"/>
          </p:cNvSpPr>
          <p:nvPr>
            <p:ph type="title"/>
          </p:nvPr>
        </p:nvSpPr>
        <p:spPr>
          <a:xfrm>
            <a:off x="1371599" y="5510253"/>
            <a:ext cx="9895951" cy="1033669"/>
          </a:xfrm>
        </p:spPr>
        <p:txBody>
          <a:bodyPr vert="horz" lIns="91440" tIns="45720" rIns="91440" bIns="45720" rtlCol="0" anchor="ctr">
            <a:normAutofit/>
          </a:bodyPr>
          <a:lstStyle/>
          <a:p>
            <a:r>
              <a:rPr lang="en-US" sz="4000" kern="1200">
                <a:solidFill>
                  <a:srgbClr val="FFFFFF"/>
                </a:solidFill>
                <a:latin typeface="Aptos Serif" panose="02020604070405020304" pitchFamily="18" charset="0"/>
                <a:cs typeface="Aptos Serif" panose="02020604070405020304" pitchFamily="18" charset="0"/>
              </a:rPr>
              <a:t>MNA – Medication Not Administered</a:t>
            </a:r>
          </a:p>
        </p:txBody>
      </p:sp>
      <p:pic>
        <p:nvPicPr>
          <p:cNvPr id="5" name="Picture 4" descr="A screenshot of a computer&#10;&#10;AI-generated content may be incorrect.">
            <a:extLst>
              <a:ext uri="{FF2B5EF4-FFF2-40B4-BE49-F238E27FC236}">
                <a16:creationId xmlns:a16="http://schemas.microsoft.com/office/drawing/2014/main" id="{EF5DDBED-C1E4-2804-26DE-9229E53A50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32278" y="1231368"/>
            <a:ext cx="11794998" cy="2009203"/>
          </a:xfrm>
          <a:prstGeom prst="rect">
            <a:avLst/>
          </a:prstGeom>
        </p:spPr>
      </p:pic>
      <p:sp>
        <p:nvSpPr>
          <p:cNvPr id="2" name="Slide Number Placeholder 1">
            <a:extLst>
              <a:ext uri="{FF2B5EF4-FFF2-40B4-BE49-F238E27FC236}">
                <a16:creationId xmlns:a16="http://schemas.microsoft.com/office/drawing/2014/main" id="{C1D94129-1999-7159-E6E3-7D6C478655BD}"/>
              </a:ext>
            </a:extLst>
          </p:cNvPr>
          <p:cNvSpPr>
            <a:spLocks noGrp="1"/>
          </p:cNvSpPr>
          <p:nvPr>
            <p:ph type="sldNum" sz="quarter" idx="15"/>
          </p:nvPr>
        </p:nvSpPr>
        <p:spPr>
          <a:xfrm>
            <a:off x="11704320" y="6455431"/>
            <a:ext cx="445913"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rgbClr val="FFFFFF"/>
                </a:solidFill>
              </a:rPr>
              <a:pPr defTabSz="914400">
                <a:spcAft>
                  <a:spcPts val="600"/>
                </a:spcAft>
              </a:pPr>
              <a:t>6</a:t>
            </a:fld>
            <a:endParaRPr lang="en-US" sz="1100">
              <a:solidFill>
                <a:srgbClr val="FFFFFF"/>
              </a:solidFill>
            </a:endParaRPr>
          </a:p>
        </p:txBody>
      </p:sp>
      <p:graphicFrame>
        <p:nvGraphicFramePr>
          <p:cNvPr id="69" name="Content Placeholder 2">
            <a:extLst>
              <a:ext uri="{FF2B5EF4-FFF2-40B4-BE49-F238E27FC236}">
                <a16:creationId xmlns:a16="http://schemas.microsoft.com/office/drawing/2014/main" id="{B52910E0-6E4B-87DA-AB2D-E1E8153A58ED}"/>
              </a:ext>
            </a:extLst>
          </p:cNvPr>
          <p:cNvGraphicFramePr>
            <a:graphicFrameLocks noGrp="1"/>
          </p:cNvGraphicFramePr>
          <p:nvPr>
            <p:ph sz="quarter" idx="11"/>
            <p:extLst>
              <p:ext uri="{D42A27DB-BD31-4B8C-83A1-F6EECF244321}">
                <p14:modId xmlns:p14="http://schemas.microsoft.com/office/powerpoint/2010/main" val="1264779332"/>
              </p:ext>
            </p:extLst>
          </p:nvPr>
        </p:nvGraphicFramePr>
        <p:xfrm>
          <a:off x="1678489" y="3599597"/>
          <a:ext cx="8855900" cy="15974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225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70CFDC-B826-483F-01CA-EB0818B59F68}"/>
            </a:ext>
          </a:extLst>
        </p:cNvPr>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88B9B5DF-336E-B35A-42A0-355D8F59DA8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Aptos Serif" panose="02020604070405020304" pitchFamily="18" charset="0"/>
                <a:cs typeface="Aptos Serif" panose="02020604070405020304" pitchFamily="18" charset="0"/>
              </a:rPr>
              <a:t>Medication progress note required</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EBA6E8EF-275A-4F7C-60A4-5EE7B40F7882}"/>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4502428" y="2074173"/>
            <a:ext cx="7225748" cy="2709654"/>
          </a:xfrm>
          <a:prstGeom prst="rect">
            <a:avLst/>
          </a:prstGeom>
        </p:spPr>
      </p:pic>
      <p:sp>
        <p:nvSpPr>
          <p:cNvPr id="2" name="Slide Number Placeholder 1">
            <a:extLst>
              <a:ext uri="{FF2B5EF4-FFF2-40B4-BE49-F238E27FC236}">
                <a16:creationId xmlns:a16="http://schemas.microsoft.com/office/drawing/2014/main" id="{40784C68-DDB6-260F-EB62-CB9782DCBEE0}"/>
              </a:ext>
            </a:extLst>
          </p:cNvPr>
          <p:cNvSpPr>
            <a:spLocks noGrp="1"/>
          </p:cNvSpPr>
          <p:nvPr>
            <p:ph type="sldNum" sz="quarter" idx="15"/>
          </p:nvPr>
        </p:nvSpPr>
        <p:spPr>
          <a:xfrm>
            <a:off x="11704319" y="6455664"/>
            <a:ext cx="448056" cy="365125"/>
          </a:xfrm>
        </p:spPr>
        <p:txBody>
          <a:bodyPr vert="horz" lIns="91440" tIns="45720" rIns="91440" bIns="45720" rtlCol="0" anchor="ctr">
            <a:normAutofit/>
          </a:bodyPr>
          <a:lstStyle/>
          <a:p>
            <a:pPr defTabSz="914400">
              <a:spcAft>
                <a:spcPts val="600"/>
              </a:spcAft>
            </a:pPr>
            <a:fld id="{18D65601-5AE2-46FC-B138-694DDD2B510D}" type="slidenum">
              <a:rPr lang="en-US" sz="1100">
                <a:solidFill>
                  <a:schemeClr val="tx1">
                    <a:lumMod val="50000"/>
                    <a:lumOff val="50000"/>
                  </a:schemeClr>
                </a:solidFill>
              </a:rPr>
              <a:pPr defTabSz="914400">
                <a:spcAft>
                  <a:spcPts val="600"/>
                </a:spcAft>
              </a:pPr>
              <a:t>7</a:t>
            </a:fld>
            <a:endParaRPr lang="en-US" sz="11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204695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AI-generated content may be incorrect.">
            <a:extLst>
              <a:ext uri="{FF2B5EF4-FFF2-40B4-BE49-F238E27FC236}">
                <a16:creationId xmlns:a16="http://schemas.microsoft.com/office/drawing/2014/main" id="{F1E8B687-5746-9A16-02C7-DDDCE8AA3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42210"/>
            <a:ext cx="11277600" cy="1973579"/>
          </a:xfrm>
          <a:prstGeom prst="rect">
            <a:avLst/>
          </a:prstGeom>
        </p:spPr>
      </p:pic>
      <p:sp>
        <p:nvSpPr>
          <p:cNvPr id="2" name="Slide Number Placeholder 1">
            <a:extLst>
              <a:ext uri="{FF2B5EF4-FFF2-40B4-BE49-F238E27FC236}">
                <a16:creationId xmlns:a16="http://schemas.microsoft.com/office/drawing/2014/main" id="{8895D9F5-BD1F-F018-1532-21C2728247D7}"/>
              </a:ext>
            </a:extLst>
          </p:cNvPr>
          <p:cNvSpPr>
            <a:spLocks noGrp="1"/>
          </p:cNvSpPr>
          <p:nvPr>
            <p:ph type="sldNum" sz="quarter" idx="12"/>
          </p:nvPr>
        </p:nvSpPr>
        <p:spPr>
          <a:xfrm>
            <a:off x="11704320" y="6455664"/>
            <a:ext cx="448056" cy="365125"/>
          </a:xfrm>
        </p:spPr>
        <p:txBody>
          <a:bodyPr>
            <a:normAutofit/>
          </a:bodyPr>
          <a:lstStyle/>
          <a:p>
            <a:pPr>
              <a:spcAft>
                <a:spcPts val="600"/>
              </a:spcAft>
            </a:pPr>
            <a:fld id="{18D65601-5AE2-46FC-B138-694DDD2B510D}" type="slidenum">
              <a:rPr lang="en-US" sz="1100">
                <a:solidFill>
                  <a:srgbClr val="FFFFFF"/>
                </a:solidFill>
              </a:rPr>
              <a:pPr>
                <a:spcAft>
                  <a:spcPts val="600"/>
                </a:spcAft>
              </a:pPr>
              <a:t>8</a:t>
            </a:fld>
            <a:endParaRPr lang="en-US" sz="1100">
              <a:solidFill>
                <a:srgbClr val="FFFFFF"/>
              </a:solidFill>
            </a:endParaRPr>
          </a:p>
        </p:txBody>
      </p:sp>
    </p:spTree>
    <p:custDataLst>
      <p:tags r:id="rId1"/>
    </p:custDataLst>
    <p:extLst>
      <p:ext uri="{BB962C8B-B14F-4D97-AF65-F5344CB8AC3E}">
        <p14:creationId xmlns:p14="http://schemas.microsoft.com/office/powerpoint/2010/main" val="153514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A3A29BD5-1202-5CBB-B452-4B2A6ED3DFE8}"/>
            </a:ext>
          </a:extLst>
        </p:cNvPr>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F290EEA-65D3-09D8-81A2-1C14E3C4A87D}"/>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solidFill>
                  <a:schemeClr val="bg1"/>
                </a:solidFill>
                <a:latin typeface="Aptos Serif"/>
                <a:cs typeface="Aptos Serif"/>
              </a:rPr>
              <a:t>P - Packaged</a:t>
            </a:r>
            <a:endParaRPr lang="en-US" sz="4000" dirty="0">
              <a:solidFill>
                <a:schemeClr val="bg1"/>
              </a:solidFill>
              <a:latin typeface="Aptos Serif" panose="02020604070405020304" pitchFamily="18" charset="0"/>
              <a:cs typeface="Aptos Serif" panose="02020604070405020304" pitchFamily="18" charset="0"/>
            </a:endParaRPr>
          </a:p>
        </p:txBody>
      </p:sp>
      <p:pic>
        <p:nvPicPr>
          <p:cNvPr id="3074" name="Picture 2" descr="Doctor showing elderly female patient how to use weekly pill organizer with different kind of pills">
            <a:extLst>
              <a:ext uri="{FF2B5EF4-FFF2-40B4-BE49-F238E27FC236}">
                <a16:creationId xmlns:a16="http://schemas.microsoft.com/office/drawing/2014/main" id="{2CA7D3B7-0322-3F28-9418-20B869C585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169DEDA-996D-6628-8E0A-348A7D0AFDEA}"/>
              </a:ext>
            </a:extLst>
          </p:cNvPr>
          <p:cNvSpPr>
            <a:spLocks noGrp="1"/>
          </p:cNvSpPr>
          <p:nvPr>
            <p:ph type="sldNum" sz="quarter" idx="15"/>
          </p:nvPr>
        </p:nvSpPr>
        <p:spPr>
          <a:xfrm>
            <a:off x="8732520" y="6356350"/>
            <a:ext cx="3200400" cy="365125"/>
          </a:xfrm>
        </p:spPr>
        <p:txBody>
          <a:bodyPr vert="horz" lIns="91440" tIns="45720" rIns="91440" bIns="45720" rtlCol="0" anchor="ctr">
            <a:normAutofit/>
          </a:bodyPr>
          <a:lstStyle/>
          <a:p>
            <a:pPr defTabSz="914400">
              <a:spcAft>
                <a:spcPts val="600"/>
              </a:spcAft>
              <a:defRPr/>
            </a:pPr>
            <a:fld id="{18D65601-5AE2-46FC-B138-694DDD2B510D}" type="slidenum">
              <a:rPr lang="en-US">
                <a:solidFill>
                  <a:srgbClr val="FFFFFF"/>
                </a:solidFill>
                <a:latin typeface="Calibri" panose="020F0502020204030204"/>
              </a:rPr>
              <a:pPr defTabSz="914400">
                <a:spcAft>
                  <a:spcPts val="600"/>
                </a:spcAft>
                <a:defRPr/>
              </a:pPr>
              <a:t>9</a:t>
            </a:fld>
            <a:endParaRPr lang="en-US">
              <a:solidFill>
                <a:srgbClr val="FFFFFF"/>
              </a:solidFill>
              <a:latin typeface="Calibri" panose="020F0502020204030204"/>
            </a:endParaRPr>
          </a:p>
        </p:txBody>
      </p:sp>
      <p:graphicFrame>
        <p:nvGraphicFramePr>
          <p:cNvPr id="22" name="Content Placeholder 2">
            <a:extLst>
              <a:ext uri="{FF2B5EF4-FFF2-40B4-BE49-F238E27FC236}">
                <a16:creationId xmlns:a16="http://schemas.microsoft.com/office/drawing/2014/main" id="{0C055824-68AD-8BCF-C776-9E31647ACD67}"/>
              </a:ext>
            </a:extLst>
          </p:cNvPr>
          <p:cNvGraphicFramePr>
            <a:graphicFrameLocks noGrp="1"/>
          </p:cNvGraphicFramePr>
          <p:nvPr>
            <p:ph sz="quarter" idx="11"/>
            <p:extLst>
              <p:ext uri="{D42A27DB-BD31-4B8C-83A1-F6EECF244321}">
                <p14:modId xmlns:p14="http://schemas.microsoft.com/office/powerpoint/2010/main" val="2452103659"/>
              </p:ext>
            </p:extLst>
          </p:nvPr>
        </p:nvGraphicFramePr>
        <p:xfrm>
          <a:off x="761802" y="2743200"/>
          <a:ext cx="4646905" cy="36131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768573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2013 - 2022 Theme</Template>
  <TotalTime>257</TotalTime>
  <Words>5141</Words>
  <Application>Microsoft Office PowerPoint</Application>
  <PresentationFormat>Widescreen</PresentationFormat>
  <Paragraphs>417</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Aptos Serif</vt:lpstr>
      <vt:lpstr>Arial</vt:lpstr>
      <vt:lpstr>Arial,Sans-Serif</vt:lpstr>
      <vt:lpstr>Calibri</vt:lpstr>
      <vt:lpstr>Calibri Light</vt:lpstr>
      <vt:lpstr>Office 2013 - 2022 Theme</vt:lpstr>
      <vt:lpstr>MAP Trainer Webinar  Winter 2026</vt:lpstr>
      <vt:lpstr>MAP Webinar Contact Hour Disclosure</vt:lpstr>
      <vt:lpstr>Agenda</vt:lpstr>
      <vt:lpstr>What’s New</vt:lpstr>
      <vt:lpstr>Updated MAP Policy Manual</vt:lpstr>
      <vt:lpstr>MNA – Medication Not Administered</vt:lpstr>
      <vt:lpstr>Medication progress note required </vt:lpstr>
      <vt:lpstr>PowerPoint Presentation</vt:lpstr>
      <vt:lpstr>P - Packaged</vt:lpstr>
      <vt:lpstr>Updated Recertification Process</vt:lpstr>
      <vt:lpstr>Refresher Training</vt:lpstr>
      <vt:lpstr>On-site Documentation  </vt:lpstr>
      <vt:lpstr> Refresher Training Documentation in TMU  </vt:lpstr>
      <vt:lpstr> Refresher Training Documentation  </vt:lpstr>
      <vt:lpstr> Employment Verification   </vt:lpstr>
      <vt:lpstr> In-house Recertification Testing  </vt:lpstr>
      <vt:lpstr>Recertification Competency Evaluation Form  </vt:lpstr>
      <vt:lpstr> D&amp;S Recertification Testing  </vt:lpstr>
      <vt:lpstr>Resource Packets</vt:lpstr>
      <vt:lpstr>Resource Packet </vt:lpstr>
      <vt:lpstr>PowerPoint Presentation</vt:lpstr>
      <vt:lpstr>MAP Updates</vt:lpstr>
      <vt:lpstr>Train-the- Trainer</vt:lpstr>
      <vt:lpstr>D&amp;S</vt:lpstr>
      <vt:lpstr> D&amp;S Test Events  </vt:lpstr>
      <vt:lpstr>Remedial Training  </vt:lpstr>
      <vt:lpstr>Recertification Training Topics</vt:lpstr>
      <vt:lpstr>In-house Recertifications</vt:lpstr>
      <vt:lpstr>In-house Recertifications</vt:lpstr>
      <vt:lpstr>In-house Recertifications</vt:lpstr>
      <vt:lpstr> Recertifications through D&amp;S</vt:lpstr>
      <vt:lpstr>Reminders</vt:lpstr>
      <vt:lpstr>Required Trainings</vt:lpstr>
      <vt:lpstr>Responsibilities in Action</vt:lpstr>
      <vt:lpstr>Electronic Reference Materials</vt:lpstr>
      <vt:lpstr>Service Provider TMM System</vt:lpstr>
      <vt:lpstr>Required Components of  a Transcription Management System Policy </vt:lpstr>
      <vt:lpstr>TMM System Training</vt:lpstr>
      <vt:lpstr>Competency Evaluation Tool</vt:lpstr>
      <vt:lpstr>Required Components of  a Transcription Management System Training</vt:lpstr>
      <vt:lpstr>Internal MAP Monitoring System</vt:lpstr>
      <vt:lpstr>Medication Occurrence Reporting Timelines</vt:lpstr>
      <vt:lpstr>                 Directions Change  Stickers</vt:lpstr>
      <vt:lpstr>                                     Allergies</vt:lpstr>
      <vt:lpstr>MAP Prescriber Guidance Circular Letter: DCP 25-04-122 Patient Prescribing Directives</vt:lpstr>
      <vt:lpstr>CLOSING A MAP REGISTERED SITE</vt:lpstr>
      <vt:lpstr>PowerPoint Presentation</vt:lpstr>
      <vt:lpstr>PowerPoint Presentation</vt:lpstr>
      <vt:lpstr>eMars and Relief Staff</vt:lpstr>
      <vt:lpstr>Posting and Verifying</vt:lpstr>
      <vt:lpstr>Disposal Documentation </vt:lpstr>
      <vt:lpstr>Drug Incident Reporting  Reminders </vt:lpstr>
      <vt:lpstr>Maintaining MAP Trainer Status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Easton, Holly B (DDS)</dc:creator>
  <cp:lastModifiedBy>Dutra, Courtney</cp:lastModifiedBy>
  <cp:revision>128</cp:revision>
  <dcterms:created xsi:type="dcterms:W3CDTF">2025-11-03T15:25:56Z</dcterms:created>
  <dcterms:modified xsi:type="dcterms:W3CDTF">2026-03-24T21:36:49Z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0C8D20B6-FA9C-406D-8986-0EB2FAB2F531</vt:lpwstr>
  </property>
  <property fmtid="{D5CDD505-2E9C-101B-9397-08002B2CF9AE}" pid="4" name="ArticulatePath">
    <vt:lpwstr>https://umassmed-my.sharepoint.com/personal/jennifer_koh_umassmed_edu/Documents/Desktop/MAP Winter Webinar 2026_Edited</vt:lpwstr>
  </property>
</Properties>
</file>