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1" r:id="rId1"/>
  </p:sldMasterIdLst>
  <p:notesMasterIdLst>
    <p:notesMasterId r:id="rId57"/>
  </p:notesMasterIdLst>
  <p:sldIdLst>
    <p:sldId id="348" r:id="rId2"/>
    <p:sldId id="301" r:id="rId3"/>
    <p:sldId id="269" r:id="rId4"/>
    <p:sldId id="335" r:id="rId5"/>
    <p:sldId id="303" r:id="rId6"/>
    <p:sldId id="352" r:id="rId7"/>
    <p:sldId id="344" r:id="rId8"/>
    <p:sldId id="337" r:id="rId9"/>
    <p:sldId id="338" r:id="rId10"/>
    <p:sldId id="339" r:id="rId11"/>
    <p:sldId id="324" r:id="rId12"/>
    <p:sldId id="353" r:id="rId13"/>
    <p:sldId id="314" r:id="rId14"/>
    <p:sldId id="354" r:id="rId15"/>
    <p:sldId id="325" r:id="rId16"/>
    <p:sldId id="262" r:id="rId17"/>
    <p:sldId id="307" r:id="rId18"/>
    <p:sldId id="355" r:id="rId19"/>
    <p:sldId id="356" r:id="rId20"/>
    <p:sldId id="357" r:id="rId21"/>
    <p:sldId id="343" r:id="rId22"/>
    <p:sldId id="358" r:id="rId23"/>
    <p:sldId id="326" r:id="rId24"/>
    <p:sldId id="264" r:id="rId25"/>
    <p:sldId id="327" r:id="rId26"/>
    <p:sldId id="359" r:id="rId27"/>
    <p:sldId id="341" r:id="rId28"/>
    <p:sldId id="328" r:id="rId29"/>
    <p:sldId id="360" r:id="rId30"/>
    <p:sldId id="361" r:id="rId31"/>
    <p:sldId id="265" r:id="rId32"/>
    <p:sldId id="364" r:id="rId33"/>
    <p:sldId id="363" r:id="rId34"/>
    <p:sldId id="474" r:id="rId35"/>
    <p:sldId id="329" r:id="rId36"/>
    <p:sldId id="266" r:id="rId37"/>
    <p:sldId id="323" r:id="rId38"/>
    <p:sldId id="321" r:id="rId39"/>
    <p:sldId id="475" r:id="rId40"/>
    <p:sldId id="322" r:id="rId41"/>
    <p:sldId id="330" r:id="rId42"/>
    <p:sldId id="365" r:id="rId43"/>
    <p:sldId id="477" r:id="rId44"/>
    <p:sldId id="331" r:id="rId45"/>
    <p:sldId id="369" r:id="rId46"/>
    <p:sldId id="366" r:id="rId47"/>
    <p:sldId id="368" r:id="rId48"/>
    <p:sldId id="367" r:id="rId49"/>
    <p:sldId id="333" r:id="rId50"/>
    <p:sldId id="349" r:id="rId51"/>
    <p:sldId id="350" r:id="rId52"/>
    <p:sldId id="286" r:id="rId53"/>
    <p:sldId id="283" r:id="rId54"/>
    <p:sldId id="473" r:id="rId55"/>
    <p:sldId id="479"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82890A-35DC-DC99-B1C3-074188C598D1}" name="Hunt, Gina G (DDS)" initials="H(" userId="S::gina.g.hunt@mass.gov::d4c31cc5-dea2-4fbd-8087-8ce4ff044ee1" providerId="AD"/>
  <p188:author id="{95582667-6102-27E7-ED8E-01A166EB4B6B}" name="Guest User" initials="GU" userId="Guest User" providerId="Windows Live"/>
  <p188:author id="{AFB27092-40C0-2E56-3D0E-E1F8A43E9321}" name="Dutra, Courtney" initials="CD" userId="S::Courtney.Dutra@umassmed.edu::fb98b927-d933-4847-b3ab-f0466d52b429" providerId="AD"/>
  <p188:author id="{235F4E94-BEAB-25C1-9DCB-B554FE98D795}" name="Gelinas, Joanna" initials="JG" userId="S::Joanna.Gelinas@umassmed.edu::2012bbe2-ea4e-41fc-87a0-f9ffc784a906" providerId="AD"/>
  <p188:author id="{8E256E94-7207-D155-54B8-F3AA6C224CA0}" name="Harrison, Holly B. (DDS)" initials="HH" userId="S::Holly.B.Harrison@mass.gov::fe89f166-5b0d-4453-b566-3eab23ccc00b" providerId="AD"/>
  <p188:author id="{4BA1F5A3-DBD9-200F-5E5B-90CD9B23CDE4}" name="Harrison, Holly B. (DDS)" initials="H(" userId="S::holly.b.harrison@mass.gov::fe89f166-5b0d-4453-b566-3eab23ccc00b" providerId="AD"/>
  <p188:author id="{AD865DF4-1C51-FF84-9BE6-D97B24C448A1}" name="Hunt, Gina G (DDS)" initials="" userId="S::Gina.G.Hunt@mass.gov::d4c31cc5-dea2-4fbd-8087-8ce4ff044e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E8B2B7-EACD-4AD7-9E79-B902EB2198A4}" v="11086" dt="2024-04-22T14:03:33.039"/>
    <p1510:client id="{822A75AA-5FFA-E4AC-6C5E-B526AC6D6B98}" v="1" dt="2024-04-22T13:35:05.3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70035" autoAdjust="0"/>
  </p:normalViewPr>
  <p:slideViewPr>
    <p:cSldViewPr snapToGrid="0">
      <p:cViewPr varScale="1">
        <p:scale>
          <a:sx n="69" d="100"/>
          <a:sy n="69" d="100"/>
        </p:scale>
        <p:origin x="1205" y="67"/>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12A3AD-3E5E-48D2-B719-A9F7B06C01D9}" type="doc">
      <dgm:prSet loTypeId="urn:microsoft.com/office/officeart/2018/2/layout/IconVerticalSolidList" loCatId="icon" qsTypeId="urn:microsoft.com/office/officeart/2005/8/quickstyle/simple1" qsCatId="simple" csTypeId="urn:microsoft.com/office/officeart/2018/5/colors/Iconchunking_neutralicontext_accent0_3" csCatId="mainScheme" phldr="1"/>
      <dgm:spPr/>
      <dgm:t>
        <a:bodyPr/>
        <a:lstStyle/>
        <a:p>
          <a:endParaRPr lang="en-US"/>
        </a:p>
      </dgm:t>
    </dgm:pt>
    <dgm:pt modelId="{4C0CDF96-5151-4092-84B6-4B45F977355D}">
      <dgm:prSet/>
      <dgm:spPr/>
      <dgm:t>
        <a:bodyPr/>
        <a:lstStyle/>
        <a:p>
          <a:pPr>
            <a:lnSpc>
              <a:spcPct val="100000"/>
            </a:lnSpc>
          </a:pPr>
          <a:r>
            <a:rPr lang="en-US"/>
            <a:t>8th Grade Reading Level</a:t>
          </a:r>
        </a:p>
      </dgm:t>
    </dgm:pt>
    <dgm:pt modelId="{A3D5BDC8-A54C-46BF-AE7B-2B2763F22E17}" type="parTrans" cxnId="{1059AAD4-C293-4FF0-A351-4D4D39A4839B}">
      <dgm:prSet/>
      <dgm:spPr/>
      <dgm:t>
        <a:bodyPr/>
        <a:lstStyle/>
        <a:p>
          <a:endParaRPr lang="en-US"/>
        </a:p>
      </dgm:t>
    </dgm:pt>
    <dgm:pt modelId="{63038604-E561-4A6F-B1D0-670A58A43398}" type="sibTrans" cxnId="{1059AAD4-C293-4FF0-A351-4D4D39A4839B}">
      <dgm:prSet/>
      <dgm:spPr/>
      <dgm:t>
        <a:bodyPr/>
        <a:lstStyle/>
        <a:p>
          <a:endParaRPr lang="en-US"/>
        </a:p>
      </dgm:t>
    </dgm:pt>
    <dgm:pt modelId="{58DB20AC-07B9-47A3-9D92-792B50260218}">
      <dgm:prSet/>
      <dgm:spPr/>
      <dgm:t>
        <a:bodyPr/>
        <a:lstStyle/>
        <a:p>
          <a:pPr>
            <a:lnSpc>
              <a:spcPct val="100000"/>
            </a:lnSpc>
          </a:pPr>
          <a:r>
            <a:rPr lang="en-US"/>
            <a:t>Word Choice</a:t>
          </a:r>
        </a:p>
      </dgm:t>
    </dgm:pt>
    <dgm:pt modelId="{8C6F3822-88CA-406E-B70A-545D7C48F144}" type="parTrans" cxnId="{C3108AEE-3EEC-43AE-999F-B4F28252B6A6}">
      <dgm:prSet/>
      <dgm:spPr/>
      <dgm:t>
        <a:bodyPr/>
        <a:lstStyle/>
        <a:p>
          <a:endParaRPr lang="en-US"/>
        </a:p>
      </dgm:t>
    </dgm:pt>
    <dgm:pt modelId="{2FD0BA8F-7A8F-4063-8955-6D86BA185E41}" type="sibTrans" cxnId="{C3108AEE-3EEC-43AE-999F-B4F28252B6A6}">
      <dgm:prSet/>
      <dgm:spPr/>
      <dgm:t>
        <a:bodyPr/>
        <a:lstStyle/>
        <a:p>
          <a:endParaRPr lang="en-US"/>
        </a:p>
      </dgm:t>
    </dgm:pt>
    <dgm:pt modelId="{9C24A836-A4A1-49DB-A9F5-6E17F92F6104}">
      <dgm:prSet/>
      <dgm:spPr/>
      <dgm:t>
        <a:bodyPr/>
        <a:lstStyle/>
        <a:p>
          <a:pPr>
            <a:lnSpc>
              <a:spcPct val="100000"/>
            </a:lnSpc>
          </a:pPr>
          <a:r>
            <a:rPr lang="en-US"/>
            <a:t>Sentence Structure</a:t>
          </a:r>
        </a:p>
      </dgm:t>
    </dgm:pt>
    <dgm:pt modelId="{03C8789C-F7E4-4E44-9F37-43306B39715F}" type="parTrans" cxnId="{56B83466-DDCE-47BD-83B2-9973450ECE8A}">
      <dgm:prSet/>
      <dgm:spPr/>
      <dgm:t>
        <a:bodyPr/>
        <a:lstStyle/>
        <a:p>
          <a:endParaRPr lang="en-US"/>
        </a:p>
      </dgm:t>
    </dgm:pt>
    <dgm:pt modelId="{E759E515-93F2-4B35-A6AC-935D6E1AE261}" type="sibTrans" cxnId="{56B83466-DDCE-47BD-83B2-9973450ECE8A}">
      <dgm:prSet/>
      <dgm:spPr/>
      <dgm:t>
        <a:bodyPr/>
        <a:lstStyle/>
        <a:p>
          <a:endParaRPr lang="en-US"/>
        </a:p>
      </dgm:t>
    </dgm:pt>
    <dgm:pt modelId="{90E3B3DF-D9B5-4B8F-A04B-E6F95321919F}">
      <dgm:prSet/>
      <dgm:spPr/>
      <dgm:t>
        <a:bodyPr/>
        <a:lstStyle/>
        <a:p>
          <a:pPr>
            <a:lnSpc>
              <a:spcPct val="100000"/>
            </a:lnSpc>
          </a:pPr>
          <a:r>
            <a:rPr lang="en-US">
              <a:latin typeface="Century Gothic" panose="020B0502020202020204"/>
            </a:rPr>
            <a:t>Words</a:t>
          </a:r>
          <a:r>
            <a:rPr lang="en-US"/>
            <a:t> </a:t>
          </a:r>
          <a:r>
            <a:rPr lang="en-US">
              <a:latin typeface="Century Gothic" panose="020B0502020202020204"/>
            </a:rPr>
            <a:t>Above</a:t>
          </a:r>
          <a:r>
            <a:rPr lang="en-US"/>
            <a:t> 8</a:t>
          </a:r>
          <a:r>
            <a:rPr lang="en-US" baseline="30000"/>
            <a:t>th</a:t>
          </a:r>
          <a:r>
            <a:rPr lang="en-US"/>
            <a:t> Grade Level</a:t>
          </a:r>
        </a:p>
      </dgm:t>
    </dgm:pt>
    <dgm:pt modelId="{5B79FA6C-4A8E-47DE-A078-C4A54F18F09A}" type="parTrans" cxnId="{BA23AAF5-A439-499E-924E-654C63832BC2}">
      <dgm:prSet/>
      <dgm:spPr/>
      <dgm:t>
        <a:bodyPr/>
        <a:lstStyle/>
        <a:p>
          <a:endParaRPr lang="en-US"/>
        </a:p>
      </dgm:t>
    </dgm:pt>
    <dgm:pt modelId="{0EF03045-0791-4ABE-AA2A-E04308B1D322}" type="sibTrans" cxnId="{BA23AAF5-A439-499E-924E-654C63832BC2}">
      <dgm:prSet/>
      <dgm:spPr/>
      <dgm:t>
        <a:bodyPr/>
        <a:lstStyle/>
        <a:p>
          <a:endParaRPr lang="en-US"/>
        </a:p>
      </dgm:t>
    </dgm:pt>
    <dgm:pt modelId="{BF9EFFD4-B9CE-4A38-B0CE-E912D132E21A}">
      <dgm:prSet/>
      <dgm:spPr/>
      <dgm:t>
        <a:bodyPr/>
        <a:lstStyle/>
        <a:p>
          <a:pPr>
            <a:lnSpc>
              <a:spcPct val="100000"/>
            </a:lnSpc>
          </a:pPr>
          <a:r>
            <a:rPr lang="en-US"/>
            <a:t>Glossary of Terms</a:t>
          </a:r>
          <a:endParaRPr lang="en-US">
            <a:latin typeface="Century Gothic" panose="020B0502020202020204"/>
          </a:endParaRPr>
        </a:p>
      </dgm:t>
    </dgm:pt>
    <dgm:pt modelId="{0B27B80F-762A-48CB-B22F-290DBDE44D55}" type="parTrans" cxnId="{A87C157F-87BE-4440-90C7-F787DE724535}">
      <dgm:prSet/>
      <dgm:spPr/>
      <dgm:t>
        <a:bodyPr/>
        <a:lstStyle/>
        <a:p>
          <a:endParaRPr lang="en-US"/>
        </a:p>
      </dgm:t>
    </dgm:pt>
    <dgm:pt modelId="{A0980DCC-470D-4C15-9F95-3A137BF88301}" type="sibTrans" cxnId="{A87C157F-87BE-4440-90C7-F787DE724535}">
      <dgm:prSet/>
      <dgm:spPr/>
      <dgm:t>
        <a:bodyPr/>
        <a:lstStyle/>
        <a:p>
          <a:endParaRPr lang="en-US"/>
        </a:p>
      </dgm:t>
    </dgm:pt>
    <dgm:pt modelId="{0E222D25-E979-4654-BEDA-E5DDEB355A2B}">
      <dgm:prSet/>
      <dgm:spPr/>
      <dgm:t>
        <a:bodyPr/>
        <a:lstStyle/>
        <a:p>
          <a:pPr>
            <a:lnSpc>
              <a:spcPct val="100000"/>
            </a:lnSpc>
          </a:pPr>
          <a:r>
            <a:rPr lang="en-US"/>
            <a:t>Definitions</a:t>
          </a:r>
          <a:endParaRPr lang="en-US">
            <a:latin typeface="Century Gothic" panose="020B0502020202020204"/>
          </a:endParaRPr>
        </a:p>
      </dgm:t>
    </dgm:pt>
    <dgm:pt modelId="{892D8598-D61A-45D1-BFE4-D24A2AB59E88}" type="parTrans" cxnId="{F66835F0-A970-4984-BE72-2387B9649BA3}">
      <dgm:prSet/>
      <dgm:spPr/>
      <dgm:t>
        <a:bodyPr/>
        <a:lstStyle/>
        <a:p>
          <a:endParaRPr lang="en-US"/>
        </a:p>
      </dgm:t>
    </dgm:pt>
    <dgm:pt modelId="{B9068BEB-0AAE-49ED-A08B-557379625441}" type="sibTrans" cxnId="{F66835F0-A970-4984-BE72-2387B9649BA3}">
      <dgm:prSet/>
      <dgm:spPr/>
      <dgm:t>
        <a:bodyPr/>
        <a:lstStyle/>
        <a:p>
          <a:endParaRPr lang="en-US"/>
        </a:p>
      </dgm:t>
    </dgm:pt>
    <dgm:pt modelId="{C8D2DD4D-CE09-432C-AE7D-6C3FFD333109}">
      <dgm:prSet phldr="0"/>
      <dgm:spPr/>
      <dgm:t>
        <a:bodyPr/>
        <a:lstStyle/>
        <a:p>
          <a:pPr>
            <a:lnSpc>
              <a:spcPct val="100000"/>
            </a:lnSpc>
          </a:pPr>
          <a:r>
            <a:rPr lang="en-US">
              <a:latin typeface="Century Gothic" panose="020B0502020202020204"/>
            </a:rPr>
            <a:t>Footnotes</a:t>
          </a:r>
        </a:p>
      </dgm:t>
    </dgm:pt>
    <dgm:pt modelId="{7C75001E-548F-4388-8DC6-DF69AC23F05F}" type="parTrans" cxnId="{4C7949EF-7851-4F72-857B-2C82CB6F4694}">
      <dgm:prSet/>
      <dgm:spPr/>
      <dgm:t>
        <a:bodyPr/>
        <a:lstStyle/>
        <a:p>
          <a:endParaRPr lang="en-US"/>
        </a:p>
      </dgm:t>
    </dgm:pt>
    <dgm:pt modelId="{A0E31721-AE06-4DF9-AD0A-DFA75AA5BB8D}" type="sibTrans" cxnId="{4C7949EF-7851-4F72-857B-2C82CB6F4694}">
      <dgm:prSet/>
      <dgm:spPr/>
      <dgm:t>
        <a:bodyPr/>
        <a:lstStyle/>
        <a:p>
          <a:endParaRPr lang="en-US"/>
        </a:p>
      </dgm:t>
    </dgm:pt>
    <dgm:pt modelId="{FE57E553-E1AA-4D16-9800-CE25C01DA871}">
      <dgm:prSet phldr="0"/>
      <dgm:spPr/>
      <dgm:t>
        <a:bodyPr/>
        <a:lstStyle/>
        <a:p>
          <a:pPr>
            <a:lnSpc>
              <a:spcPct val="100000"/>
            </a:lnSpc>
          </a:pPr>
          <a:r>
            <a:rPr lang="en-US">
              <a:latin typeface="Century Gothic" panose="020B0502020202020204"/>
            </a:rPr>
            <a:t> Appendix</a:t>
          </a:r>
          <a:endParaRPr lang="en-US"/>
        </a:p>
      </dgm:t>
    </dgm:pt>
    <dgm:pt modelId="{A5656AA7-74ED-417B-B2AA-412FB5D99620}" type="parTrans" cxnId="{EA91B131-556B-4D31-8F7D-688312F9D78C}">
      <dgm:prSet/>
      <dgm:spPr/>
      <dgm:t>
        <a:bodyPr/>
        <a:lstStyle/>
        <a:p>
          <a:endParaRPr lang="en-US"/>
        </a:p>
      </dgm:t>
    </dgm:pt>
    <dgm:pt modelId="{B7CC3CD4-4F6A-46CA-97C2-2D8EA1F5553F}" type="sibTrans" cxnId="{EA91B131-556B-4D31-8F7D-688312F9D78C}">
      <dgm:prSet/>
      <dgm:spPr/>
      <dgm:t>
        <a:bodyPr/>
        <a:lstStyle/>
        <a:p>
          <a:endParaRPr lang="en-US"/>
        </a:p>
      </dgm:t>
    </dgm:pt>
    <dgm:pt modelId="{35427E7F-094A-4E80-89FD-6546229FCEC2}">
      <dgm:prSet phldr="0"/>
      <dgm:spPr/>
      <dgm:t>
        <a:bodyPr/>
        <a:lstStyle/>
        <a:p>
          <a:pPr>
            <a:lnSpc>
              <a:spcPct val="100000"/>
            </a:lnSpc>
          </a:pPr>
          <a:r>
            <a:rPr lang="en-US">
              <a:latin typeface="Century Gothic" panose="020B0502020202020204"/>
            </a:rPr>
            <a:t>Improve</a:t>
          </a:r>
          <a:r>
            <a:rPr lang="en-US"/>
            <a:t> Understanding of Text</a:t>
          </a:r>
        </a:p>
      </dgm:t>
    </dgm:pt>
    <dgm:pt modelId="{C74FA4B4-DF69-4F8B-B2AF-46A404ABFAAA}" type="parTrans" cxnId="{3C2097A5-DFE4-4223-A49A-BA59B6605788}">
      <dgm:prSet/>
      <dgm:spPr/>
      <dgm:t>
        <a:bodyPr/>
        <a:lstStyle/>
        <a:p>
          <a:endParaRPr lang="en-US"/>
        </a:p>
      </dgm:t>
    </dgm:pt>
    <dgm:pt modelId="{0C729BAD-1A24-4EDA-B89B-1A449A390C4A}" type="sibTrans" cxnId="{3C2097A5-DFE4-4223-A49A-BA59B6605788}">
      <dgm:prSet/>
      <dgm:spPr/>
      <dgm:t>
        <a:bodyPr/>
        <a:lstStyle/>
        <a:p>
          <a:endParaRPr lang="en-US"/>
        </a:p>
      </dgm:t>
    </dgm:pt>
    <dgm:pt modelId="{E22D6D41-E911-430D-83D9-D7CCA1A30861}" type="pres">
      <dgm:prSet presAssocID="{3712A3AD-3E5E-48D2-B719-A9F7B06C01D9}" presName="root" presStyleCnt="0">
        <dgm:presLayoutVars>
          <dgm:dir/>
          <dgm:resizeHandles val="exact"/>
        </dgm:presLayoutVars>
      </dgm:prSet>
      <dgm:spPr/>
    </dgm:pt>
    <dgm:pt modelId="{97C3696C-2FC0-402E-8DC1-961870B8F0C3}" type="pres">
      <dgm:prSet presAssocID="{4C0CDF96-5151-4092-84B6-4B45F977355D}" presName="compNode" presStyleCnt="0"/>
      <dgm:spPr/>
    </dgm:pt>
    <dgm:pt modelId="{744DEC68-52E5-497C-BBFB-6CCF9FA246F3}" type="pres">
      <dgm:prSet presAssocID="{4C0CDF96-5151-4092-84B6-4B45F977355D}" presName="bgRect" presStyleLbl="bgShp" presStyleIdx="0" presStyleCnt="4"/>
      <dgm:spPr/>
    </dgm:pt>
    <dgm:pt modelId="{028B5255-773A-40BA-913E-AE79C29B6E12}" type="pres">
      <dgm:prSet presAssocID="{4C0CDF96-5151-4092-84B6-4B45F977355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E5556972-C24E-44CA-8661-98C035EA213B}" type="pres">
      <dgm:prSet presAssocID="{4C0CDF96-5151-4092-84B6-4B45F977355D}" presName="spaceRect" presStyleCnt="0"/>
      <dgm:spPr/>
    </dgm:pt>
    <dgm:pt modelId="{30075B54-3AF4-4DC6-8751-9BD9E8F0D227}" type="pres">
      <dgm:prSet presAssocID="{4C0CDF96-5151-4092-84B6-4B45F977355D}" presName="parTx" presStyleLbl="revTx" presStyleIdx="0" presStyleCnt="8">
        <dgm:presLayoutVars>
          <dgm:chMax val="0"/>
          <dgm:chPref val="0"/>
        </dgm:presLayoutVars>
      </dgm:prSet>
      <dgm:spPr/>
    </dgm:pt>
    <dgm:pt modelId="{C00CE11F-9B63-4471-9AAD-EDD4032CC620}" type="pres">
      <dgm:prSet presAssocID="{4C0CDF96-5151-4092-84B6-4B45F977355D}" presName="desTx" presStyleLbl="revTx" presStyleIdx="1" presStyleCnt="8">
        <dgm:presLayoutVars/>
      </dgm:prSet>
      <dgm:spPr/>
    </dgm:pt>
    <dgm:pt modelId="{EDC253DF-B2B6-4129-9443-1EA528D0A3CD}" type="pres">
      <dgm:prSet presAssocID="{63038604-E561-4A6F-B1D0-670A58A43398}" presName="sibTrans" presStyleCnt="0"/>
      <dgm:spPr/>
    </dgm:pt>
    <dgm:pt modelId="{9A91A364-E660-4C18-B29D-B8C36A205D7D}" type="pres">
      <dgm:prSet presAssocID="{C8D2DD4D-CE09-432C-AE7D-6C3FFD333109}" presName="compNode" presStyleCnt="0"/>
      <dgm:spPr/>
    </dgm:pt>
    <dgm:pt modelId="{94B8060A-397E-4B74-A2DE-F24D801DD226}" type="pres">
      <dgm:prSet presAssocID="{C8D2DD4D-CE09-432C-AE7D-6C3FFD333109}" presName="bgRect" presStyleLbl="bgShp" presStyleIdx="1" presStyleCnt="4"/>
      <dgm:spPr/>
    </dgm:pt>
    <dgm:pt modelId="{A032D175-1939-48A8-9456-29BFC2D90462}" type="pres">
      <dgm:prSet presAssocID="{C8D2DD4D-CE09-432C-AE7D-6C3FFD33310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aperclip"/>
        </a:ext>
      </dgm:extLst>
    </dgm:pt>
    <dgm:pt modelId="{8B881AE6-2684-494F-992D-6CF84C6D14A2}" type="pres">
      <dgm:prSet presAssocID="{C8D2DD4D-CE09-432C-AE7D-6C3FFD333109}" presName="spaceRect" presStyleCnt="0"/>
      <dgm:spPr/>
    </dgm:pt>
    <dgm:pt modelId="{F41F3AC7-E345-4723-8ED8-217973D74800}" type="pres">
      <dgm:prSet presAssocID="{C8D2DD4D-CE09-432C-AE7D-6C3FFD333109}" presName="parTx" presStyleLbl="revTx" presStyleIdx="2" presStyleCnt="8">
        <dgm:presLayoutVars>
          <dgm:chMax val="0"/>
          <dgm:chPref val="0"/>
        </dgm:presLayoutVars>
      </dgm:prSet>
      <dgm:spPr/>
    </dgm:pt>
    <dgm:pt modelId="{BA29151F-FC16-4430-8E89-E9FA6620A927}" type="pres">
      <dgm:prSet presAssocID="{C8D2DD4D-CE09-432C-AE7D-6C3FFD333109}" presName="desTx" presStyleLbl="revTx" presStyleIdx="3" presStyleCnt="8">
        <dgm:presLayoutVars/>
      </dgm:prSet>
      <dgm:spPr/>
    </dgm:pt>
    <dgm:pt modelId="{C8730721-F60B-4286-881D-68EF64E6815E}" type="pres">
      <dgm:prSet presAssocID="{A0E31721-AE06-4DF9-AD0A-DFA75AA5BB8D}" presName="sibTrans" presStyleCnt="0"/>
      <dgm:spPr/>
    </dgm:pt>
    <dgm:pt modelId="{C0797B9D-8C48-4809-977B-9861113C261A}" type="pres">
      <dgm:prSet presAssocID="{BF9EFFD4-B9CE-4A38-B0CE-E912D132E21A}" presName="compNode" presStyleCnt="0"/>
      <dgm:spPr/>
    </dgm:pt>
    <dgm:pt modelId="{47129C4E-B0DA-4B22-A671-205557644ED1}" type="pres">
      <dgm:prSet presAssocID="{BF9EFFD4-B9CE-4A38-B0CE-E912D132E21A}" presName="bgRect" presStyleLbl="bgShp" presStyleIdx="2" presStyleCnt="4"/>
      <dgm:spPr/>
    </dgm:pt>
    <dgm:pt modelId="{444B1B7C-3B44-43C0-92AD-56EBD10EEF16}" type="pres">
      <dgm:prSet presAssocID="{BF9EFFD4-B9CE-4A38-B0CE-E912D132E21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9E8B72AA-16E6-45FD-81B2-61980E99623F}" type="pres">
      <dgm:prSet presAssocID="{BF9EFFD4-B9CE-4A38-B0CE-E912D132E21A}" presName="spaceRect" presStyleCnt="0"/>
      <dgm:spPr/>
    </dgm:pt>
    <dgm:pt modelId="{5B0B36FD-02AD-462B-ABD9-F1E0F7909785}" type="pres">
      <dgm:prSet presAssocID="{BF9EFFD4-B9CE-4A38-B0CE-E912D132E21A}" presName="parTx" presStyleLbl="revTx" presStyleIdx="4" presStyleCnt="8">
        <dgm:presLayoutVars>
          <dgm:chMax val="0"/>
          <dgm:chPref val="0"/>
        </dgm:presLayoutVars>
      </dgm:prSet>
      <dgm:spPr/>
    </dgm:pt>
    <dgm:pt modelId="{F539F74C-418B-422C-BDEE-44ACE00AE6FB}" type="pres">
      <dgm:prSet presAssocID="{BF9EFFD4-B9CE-4A38-B0CE-E912D132E21A}" presName="desTx" presStyleLbl="revTx" presStyleIdx="5" presStyleCnt="8">
        <dgm:presLayoutVars/>
      </dgm:prSet>
      <dgm:spPr/>
    </dgm:pt>
    <dgm:pt modelId="{5830F5C0-4D27-4B2A-B765-67C7B7C19D49}" type="pres">
      <dgm:prSet presAssocID="{A0980DCC-470D-4C15-9F95-3A137BF88301}" presName="sibTrans" presStyleCnt="0"/>
      <dgm:spPr/>
    </dgm:pt>
    <dgm:pt modelId="{670E5CBC-894C-4273-9FC7-61F831E59E43}" type="pres">
      <dgm:prSet presAssocID="{0E222D25-E979-4654-BEDA-E5DDEB355A2B}" presName="compNode" presStyleCnt="0"/>
      <dgm:spPr/>
    </dgm:pt>
    <dgm:pt modelId="{667718B5-6518-4B75-911D-774EB5095A6A}" type="pres">
      <dgm:prSet presAssocID="{0E222D25-E979-4654-BEDA-E5DDEB355A2B}" presName="bgRect" presStyleLbl="bgShp" presStyleIdx="3" presStyleCnt="4"/>
      <dgm:spPr/>
    </dgm:pt>
    <dgm:pt modelId="{B1C40357-C785-4A04-9C71-6D0716C0DCE1}" type="pres">
      <dgm:prSet presAssocID="{0E222D25-E979-4654-BEDA-E5DDEB355A2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FDF661FE-BC5E-4872-B2A8-CD5CB4280C8F}" type="pres">
      <dgm:prSet presAssocID="{0E222D25-E979-4654-BEDA-E5DDEB355A2B}" presName="spaceRect" presStyleCnt="0"/>
      <dgm:spPr/>
    </dgm:pt>
    <dgm:pt modelId="{69873672-E4DB-42D4-A8D6-7363A8623B4F}" type="pres">
      <dgm:prSet presAssocID="{0E222D25-E979-4654-BEDA-E5DDEB355A2B}" presName="parTx" presStyleLbl="revTx" presStyleIdx="6" presStyleCnt="8">
        <dgm:presLayoutVars>
          <dgm:chMax val="0"/>
          <dgm:chPref val="0"/>
        </dgm:presLayoutVars>
      </dgm:prSet>
      <dgm:spPr/>
    </dgm:pt>
    <dgm:pt modelId="{5B5AC390-3604-4CFE-B5CB-0CA6C5ED536A}" type="pres">
      <dgm:prSet presAssocID="{0E222D25-E979-4654-BEDA-E5DDEB355A2B}" presName="desTx" presStyleLbl="revTx" presStyleIdx="7" presStyleCnt="8" custScaleX="140728">
        <dgm:presLayoutVars/>
      </dgm:prSet>
      <dgm:spPr/>
    </dgm:pt>
  </dgm:ptLst>
  <dgm:cxnLst>
    <dgm:cxn modelId="{EA91B131-556B-4D31-8F7D-688312F9D78C}" srcId="{BF9EFFD4-B9CE-4A38-B0CE-E912D132E21A}" destId="{FE57E553-E1AA-4D16-9800-CE25C01DA871}" srcOrd="0" destOrd="0" parTransId="{A5656AA7-74ED-417B-B2AA-412FB5D99620}" sibTransId="{B7CC3CD4-4F6A-46CA-97C2-2D8EA1F5553F}"/>
    <dgm:cxn modelId="{E5E93735-8B6D-4F68-949E-88CA8553B893}" type="presOf" srcId="{C8D2DD4D-CE09-432C-AE7D-6C3FFD333109}" destId="{F41F3AC7-E345-4723-8ED8-217973D74800}" srcOrd="0" destOrd="0" presId="urn:microsoft.com/office/officeart/2018/2/layout/IconVerticalSolidList"/>
    <dgm:cxn modelId="{595EB865-6CF3-43D6-B9B1-452E452F14B4}" type="presOf" srcId="{3712A3AD-3E5E-48D2-B719-A9F7B06C01D9}" destId="{E22D6D41-E911-430D-83D9-D7CCA1A30861}" srcOrd="0" destOrd="0" presId="urn:microsoft.com/office/officeart/2018/2/layout/IconVerticalSolidList"/>
    <dgm:cxn modelId="{56B83466-DDCE-47BD-83B2-9973450ECE8A}" srcId="{4C0CDF96-5151-4092-84B6-4B45F977355D}" destId="{9C24A836-A4A1-49DB-A9F5-6E17F92F6104}" srcOrd="1" destOrd="0" parTransId="{03C8789C-F7E4-4E44-9F37-43306B39715F}" sibTransId="{E759E515-93F2-4B35-A6AC-935D6E1AE261}"/>
    <dgm:cxn modelId="{CBC7D36A-7159-4F6C-8B92-D21306CA2174}" type="presOf" srcId="{58DB20AC-07B9-47A3-9D92-792B50260218}" destId="{C00CE11F-9B63-4471-9AAD-EDD4032CC620}" srcOrd="0" destOrd="0" presId="urn:microsoft.com/office/officeart/2018/2/layout/IconVerticalSolidList"/>
    <dgm:cxn modelId="{A87C157F-87BE-4440-90C7-F787DE724535}" srcId="{3712A3AD-3E5E-48D2-B719-A9F7B06C01D9}" destId="{BF9EFFD4-B9CE-4A38-B0CE-E912D132E21A}" srcOrd="2" destOrd="0" parTransId="{0B27B80F-762A-48CB-B22F-290DBDE44D55}" sibTransId="{A0980DCC-470D-4C15-9F95-3A137BF88301}"/>
    <dgm:cxn modelId="{362A3193-9F5E-4648-877F-1F3E12A2B5D3}" type="presOf" srcId="{BF9EFFD4-B9CE-4A38-B0CE-E912D132E21A}" destId="{5B0B36FD-02AD-462B-ABD9-F1E0F7909785}" srcOrd="0" destOrd="0" presId="urn:microsoft.com/office/officeart/2018/2/layout/IconVerticalSolidList"/>
    <dgm:cxn modelId="{3C2097A5-DFE4-4223-A49A-BA59B6605788}" srcId="{0E222D25-E979-4654-BEDA-E5DDEB355A2B}" destId="{35427E7F-094A-4E80-89FD-6546229FCEC2}" srcOrd="0" destOrd="0" parTransId="{C74FA4B4-DF69-4F8B-B2AF-46A404ABFAAA}" sibTransId="{0C729BAD-1A24-4EDA-B89B-1A449A390C4A}"/>
    <dgm:cxn modelId="{B196C0C5-D34D-4694-ABDA-66265DAA364F}" type="presOf" srcId="{0E222D25-E979-4654-BEDA-E5DDEB355A2B}" destId="{69873672-E4DB-42D4-A8D6-7363A8623B4F}" srcOrd="0" destOrd="0" presId="urn:microsoft.com/office/officeart/2018/2/layout/IconVerticalSolidList"/>
    <dgm:cxn modelId="{A67DA4C7-2504-4970-BA26-7460054B0288}" type="presOf" srcId="{4C0CDF96-5151-4092-84B6-4B45F977355D}" destId="{30075B54-3AF4-4DC6-8751-9BD9E8F0D227}" srcOrd="0" destOrd="0" presId="urn:microsoft.com/office/officeart/2018/2/layout/IconVerticalSolidList"/>
    <dgm:cxn modelId="{1059AAD4-C293-4FF0-A351-4D4D39A4839B}" srcId="{3712A3AD-3E5E-48D2-B719-A9F7B06C01D9}" destId="{4C0CDF96-5151-4092-84B6-4B45F977355D}" srcOrd="0" destOrd="0" parTransId="{A3D5BDC8-A54C-46BF-AE7B-2B2763F22E17}" sibTransId="{63038604-E561-4A6F-B1D0-670A58A43398}"/>
    <dgm:cxn modelId="{26244DDB-34BA-443C-9BEF-FEE59A6D8680}" type="presOf" srcId="{9C24A836-A4A1-49DB-A9F5-6E17F92F6104}" destId="{C00CE11F-9B63-4471-9AAD-EDD4032CC620}" srcOrd="0" destOrd="1" presId="urn:microsoft.com/office/officeart/2018/2/layout/IconVerticalSolidList"/>
    <dgm:cxn modelId="{A4E4DEDF-4AB2-4F13-9F72-9CD9CD576332}" type="presOf" srcId="{35427E7F-094A-4E80-89FD-6546229FCEC2}" destId="{5B5AC390-3604-4CFE-B5CB-0CA6C5ED536A}" srcOrd="0" destOrd="0" presId="urn:microsoft.com/office/officeart/2018/2/layout/IconVerticalSolidList"/>
    <dgm:cxn modelId="{918B0EE1-D9EB-4D4C-987C-B9EB0A27DC85}" type="presOf" srcId="{90E3B3DF-D9B5-4B8F-A04B-E6F95321919F}" destId="{BA29151F-FC16-4430-8E89-E9FA6620A927}" srcOrd="0" destOrd="0" presId="urn:microsoft.com/office/officeart/2018/2/layout/IconVerticalSolidList"/>
    <dgm:cxn modelId="{BE6694E2-3471-459F-945C-EEAF02776725}" type="presOf" srcId="{FE57E553-E1AA-4D16-9800-CE25C01DA871}" destId="{F539F74C-418B-422C-BDEE-44ACE00AE6FB}" srcOrd="0" destOrd="0" presId="urn:microsoft.com/office/officeart/2018/2/layout/IconVerticalSolidList"/>
    <dgm:cxn modelId="{C3108AEE-3EEC-43AE-999F-B4F28252B6A6}" srcId="{4C0CDF96-5151-4092-84B6-4B45F977355D}" destId="{58DB20AC-07B9-47A3-9D92-792B50260218}" srcOrd="0" destOrd="0" parTransId="{8C6F3822-88CA-406E-B70A-545D7C48F144}" sibTransId="{2FD0BA8F-7A8F-4063-8955-6D86BA185E41}"/>
    <dgm:cxn modelId="{4C7949EF-7851-4F72-857B-2C82CB6F4694}" srcId="{3712A3AD-3E5E-48D2-B719-A9F7B06C01D9}" destId="{C8D2DD4D-CE09-432C-AE7D-6C3FFD333109}" srcOrd="1" destOrd="0" parTransId="{7C75001E-548F-4388-8DC6-DF69AC23F05F}" sibTransId="{A0E31721-AE06-4DF9-AD0A-DFA75AA5BB8D}"/>
    <dgm:cxn modelId="{F66835F0-A970-4984-BE72-2387B9649BA3}" srcId="{3712A3AD-3E5E-48D2-B719-A9F7B06C01D9}" destId="{0E222D25-E979-4654-BEDA-E5DDEB355A2B}" srcOrd="3" destOrd="0" parTransId="{892D8598-D61A-45D1-BFE4-D24A2AB59E88}" sibTransId="{B9068BEB-0AAE-49ED-A08B-557379625441}"/>
    <dgm:cxn modelId="{BA23AAF5-A439-499E-924E-654C63832BC2}" srcId="{C8D2DD4D-CE09-432C-AE7D-6C3FFD333109}" destId="{90E3B3DF-D9B5-4B8F-A04B-E6F95321919F}" srcOrd="0" destOrd="0" parTransId="{5B79FA6C-4A8E-47DE-A078-C4A54F18F09A}" sibTransId="{0EF03045-0791-4ABE-AA2A-E04308B1D322}"/>
    <dgm:cxn modelId="{0EB1E5C0-5F62-4936-9500-8E44D852DB73}" type="presParOf" srcId="{E22D6D41-E911-430D-83D9-D7CCA1A30861}" destId="{97C3696C-2FC0-402E-8DC1-961870B8F0C3}" srcOrd="0" destOrd="0" presId="urn:microsoft.com/office/officeart/2018/2/layout/IconVerticalSolidList"/>
    <dgm:cxn modelId="{370549EF-0DFC-4EE3-A9F0-B03D086163CF}" type="presParOf" srcId="{97C3696C-2FC0-402E-8DC1-961870B8F0C3}" destId="{744DEC68-52E5-497C-BBFB-6CCF9FA246F3}" srcOrd="0" destOrd="0" presId="urn:microsoft.com/office/officeart/2018/2/layout/IconVerticalSolidList"/>
    <dgm:cxn modelId="{8E5EB4AC-58AA-45CE-9E9C-3A82C509605E}" type="presParOf" srcId="{97C3696C-2FC0-402E-8DC1-961870B8F0C3}" destId="{028B5255-773A-40BA-913E-AE79C29B6E12}" srcOrd="1" destOrd="0" presId="urn:microsoft.com/office/officeart/2018/2/layout/IconVerticalSolidList"/>
    <dgm:cxn modelId="{F240017A-048F-434B-981E-664412ADAA7B}" type="presParOf" srcId="{97C3696C-2FC0-402E-8DC1-961870B8F0C3}" destId="{E5556972-C24E-44CA-8661-98C035EA213B}" srcOrd="2" destOrd="0" presId="urn:microsoft.com/office/officeart/2018/2/layout/IconVerticalSolidList"/>
    <dgm:cxn modelId="{18730FDB-040B-4418-9DBB-CE7ED2EBE286}" type="presParOf" srcId="{97C3696C-2FC0-402E-8DC1-961870B8F0C3}" destId="{30075B54-3AF4-4DC6-8751-9BD9E8F0D227}" srcOrd="3" destOrd="0" presId="urn:microsoft.com/office/officeart/2018/2/layout/IconVerticalSolidList"/>
    <dgm:cxn modelId="{4505CA5F-1ED2-4C49-A8F4-99AED697FC29}" type="presParOf" srcId="{97C3696C-2FC0-402E-8DC1-961870B8F0C3}" destId="{C00CE11F-9B63-4471-9AAD-EDD4032CC620}" srcOrd="4" destOrd="0" presId="urn:microsoft.com/office/officeart/2018/2/layout/IconVerticalSolidList"/>
    <dgm:cxn modelId="{066FB67E-66DF-4308-9C71-6A001B6A8189}" type="presParOf" srcId="{E22D6D41-E911-430D-83D9-D7CCA1A30861}" destId="{EDC253DF-B2B6-4129-9443-1EA528D0A3CD}" srcOrd="1" destOrd="0" presId="urn:microsoft.com/office/officeart/2018/2/layout/IconVerticalSolidList"/>
    <dgm:cxn modelId="{205F3B5B-97EF-49A3-A0C2-F0717D9C38D3}" type="presParOf" srcId="{E22D6D41-E911-430D-83D9-D7CCA1A30861}" destId="{9A91A364-E660-4C18-B29D-B8C36A205D7D}" srcOrd="2" destOrd="0" presId="urn:microsoft.com/office/officeart/2018/2/layout/IconVerticalSolidList"/>
    <dgm:cxn modelId="{B4F2EBB0-11BB-4E1E-A620-B7D648869B13}" type="presParOf" srcId="{9A91A364-E660-4C18-B29D-B8C36A205D7D}" destId="{94B8060A-397E-4B74-A2DE-F24D801DD226}" srcOrd="0" destOrd="0" presId="urn:microsoft.com/office/officeart/2018/2/layout/IconVerticalSolidList"/>
    <dgm:cxn modelId="{612AB26A-EAC3-4091-ABBA-411B87C09008}" type="presParOf" srcId="{9A91A364-E660-4C18-B29D-B8C36A205D7D}" destId="{A032D175-1939-48A8-9456-29BFC2D90462}" srcOrd="1" destOrd="0" presId="urn:microsoft.com/office/officeart/2018/2/layout/IconVerticalSolidList"/>
    <dgm:cxn modelId="{CD2EB6E2-9A57-4F14-98B4-9A7E1DFBD4FC}" type="presParOf" srcId="{9A91A364-E660-4C18-B29D-B8C36A205D7D}" destId="{8B881AE6-2684-494F-992D-6CF84C6D14A2}" srcOrd="2" destOrd="0" presId="urn:microsoft.com/office/officeart/2018/2/layout/IconVerticalSolidList"/>
    <dgm:cxn modelId="{1A787118-02D4-44A7-AF9E-398D72B25502}" type="presParOf" srcId="{9A91A364-E660-4C18-B29D-B8C36A205D7D}" destId="{F41F3AC7-E345-4723-8ED8-217973D74800}" srcOrd="3" destOrd="0" presId="urn:microsoft.com/office/officeart/2018/2/layout/IconVerticalSolidList"/>
    <dgm:cxn modelId="{70C096F1-BF0C-40A2-9D3E-29636EE4D60B}" type="presParOf" srcId="{9A91A364-E660-4C18-B29D-B8C36A205D7D}" destId="{BA29151F-FC16-4430-8E89-E9FA6620A927}" srcOrd="4" destOrd="0" presId="urn:microsoft.com/office/officeart/2018/2/layout/IconVerticalSolidList"/>
    <dgm:cxn modelId="{2357ED34-B10B-413B-A053-6B790F7ABCB0}" type="presParOf" srcId="{E22D6D41-E911-430D-83D9-D7CCA1A30861}" destId="{C8730721-F60B-4286-881D-68EF64E6815E}" srcOrd="3" destOrd="0" presId="urn:microsoft.com/office/officeart/2018/2/layout/IconVerticalSolidList"/>
    <dgm:cxn modelId="{74B3A931-EC23-4269-B2C5-7A5FAD012ABD}" type="presParOf" srcId="{E22D6D41-E911-430D-83D9-D7CCA1A30861}" destId="{C0797B9D-8C48-4809-977B-9861113C261A}" srcOrd="4" destOrd="0" presId="urn:microsoft.com/office/officeart/2018/2/layout/IconVerticalSolidList"/>
    <dgm:cxn modelId="{DF710A82-3734-4D8D-93BD-CC10655A88D7}" type="presParOf" srcId="{C0797B9D-8C48-4809-977B-9861113C261A}" destId="{47129C4E-B0DA-4B22-A671-205557644ED1}" srcOrd="0" destOrd="0" presId="urn:microsoft.com/office/officeart/2018/2/layout/IconVerticalSolidList"/>
    <dgm:cxn modelId="{B7984017-9C89-4FA7-A2B0-D8F38FBBA7B3}" type="presParOf" srcId="{C0797B9D-8C48-4809-977B-9861113C261A}" destId="{444B1B7C-3B44-43C0-92AD-56EBD10EEF16}" srcOrd="1" destOrd="0" presId="urn:microsoft.com/office/officeart/2018/2/layout/IconVerticalSolidList"/>
    <dgm:cxn modelId="{F2B89085-A511-4FF1-8585-56C5F2CB5EFB}" type="presParOf" srcId="{C0797B9D-8C48-4809-977B-9861113C261A}" destId="{9E8B72AA-16E6-45FD-81B2-61980E99623F}" srcOrd="2" destOrd="0" presId="urn:microsoft.com/office/officeart/2018/2/layout/IconVerticalSolidList"/>
    <dgm:cxn modelId="{D547A9B9-F806-42DF-B0F8-C7F4ACEFCF7C}" type="presParOf" srcId="{C0797B9D-8C48-4809-977B-9861113C261A}" destId="{5B0B36FD-02AD-462B-ABD9-F1E0F7909785}" srcOrd="3" destOrd="0" presId="urn:microsoft.com/office/officeart/2018/2/layout/IconVerticalSolidList"/>
    <dgm:cxn modelId="{B279D23A-E9C2-4053-8ACB-9B55C4F12044}" type="presParOf" srcId="{C0797B9D-8C48-4809-977B-9861113C261A}" destId="{F539F74C-418B-422C-BDEE-44ACE00AE6FB}" srcOrd="4" destOrd="0" presId="urn:microsoft.com/office/officeart/2018/2/layout/IconVerticalSolidList"/>
    <dgm:cxn modelId="{3A80DED9-E62A-438F-8A60-F0EA6522EACE}" type="presParOf" srcId="{E22D6D41-E911-430D-83D9-D7CCA1A30861}" destId="{5830F5C0-4D27-4B2A-B765-67C7B7C19D49}" srcOrd="5" destOrd="0" presId="urn:microsoft.com/office/officeart/2018/2/layout/IconVerticalSolidList"/>
    <dgm:cxn modelId="{F1B80A75-7F97-49F1-984B-D72093EF1CBD}" type="presParOf" srcId="{E22D6D41-E911-430D-83D9-D7CCA1A30861}" destId="{670E5CBC-894C-4273-9FC7-61F831E59E43}" srcOrd="6" destOrd="0" presId="urn:microsoft.com/office/officeart/2018/2/layout/IconVerticalSolidList"/>
    <dgm:cxn modelId="{B6DAB6D9-8964-4DDA-9416-173C10F68A4C}" type="presParOf" srcId="{670E5CBC-894C-4273-9FC7-61F831E59E43}" destId="{667718B5-6518-4B75-911D-774EB5095A6A}" srcOrd="0" destOrd="0" presId="urn:microsoft.com/office/officeart/2018/2/layout/IconVerticalSolidList"/>
    <dgm:cxn modelId="{58348E1C-8B21-4F87-A761-2BD66E725E17}" type="presParOf" srcId="{670E5CBC-894C-4273-9FC7-61F831E59E43}" destId="{B1C40357-C785-4A04-9C71-6D0716C0DCE1}" srcOrd="1" destOrd="0" presId="urn:microsoft.com/office/officeart/2018/2/layout/IconVerticalSolidList"/>
    <dgm:cxn modelId="{BF0886D2-062A-4E26-9AE4-6147C5334E1A}" type="presParOf" srcId="{670E5CBC-894C-4273-9FC7-61F831E59E43}" destId="{FDF661FE-BC5E-4872-B2A8-CD5CB4280C8F}" srcOrd="2" destOrd="0" presId="urn:microsoft.com/office/officeart/2018/2/layout/IconVerticalSolidList"/>
    <dgm:cxn modelId="{EBCB1F4F-85D4-4D6A-B12F-4F14EC9B888B}" type="presParOf" srcId="{670E5CBC-894C-4273-9FC7-61F831E59E43}" destId="{69873672-E4DB-42D4-A8D6-7363A8623B4F}" srcOrd="3" destOrd="0" presId="urn:microsoft.com/office/officeart/2018/2/layout/IconVerticalSolidList"/>
    <dgm:cxn modelId="{4EF51C2F-2FB2-4E32-AF84-3E56D4A0AF5B}" type="presParOf" srcId="{670E5CBC-894C-4273-9FC7-61F831E59E43}" destId="{5B5AC390-3604-4CFE-B5CB-0CA6C5ED536A}"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2FA75E-B85B-4595-AEA9-4B8FA648E88B}" type="doc">
      <dgm:prSet loTypeId="urn:microsoft.com/office/officeart/2005/8/layout/hierarchy1" loCatId="hierarchy" qsTypeId="urn:microsoft.com/office/officeart/2005/8/quickstyle/simple4" qsCatId="simple" csTypeId="urn:microsoft.com/office/officeart/2005/8/colors/accent0_3" csCatId="mainScheme"/>
      <dgm:spPr/>
      <dgm:t>
        <a:bodyPr/>
        <a:lstStyle/>
        <a:p>
          <a:endParaRPr lang="en-US"/>
        </a:p>
      </dgm:t>
    </dgm:pt>
    <dgm:pt modelId="{D6DB6E7B-C8F1-4DA7-8FC7-CA2FC745755C}">
      <dgm:prSet/>
      <dgm:spPr/>
      <dgm:t>
        <a:bodyPr/>
        <a:lstStyle/>
        <a:p>
          <a:r>
            <a:rPr lang="en-US"/>
            <a:t>Curriculum Edits Incorporated</a:t>
          </a:r>
        </a:p>
      </dgm:t>
    </dgm:pt>
    <dgm:pt modelId="{693BF0C8-691C-42FD-ADCA-8B626E9B4B45}" type="parTrans" cxnId="{A9345E2B-6D14-4B2F-A4AD-075E10EED67E}">
      <dgm:prSet/>
      <dgm:spPr/>
      <dgm:t>
        <a:bodyPr/>
        <a:lstStyle/>
        <a:p>
          <a:endParaRPr lang="en-US"/>
        </a:p>
      </dgm:t>
    </dgm:pt>
    <dgm:pt modelId="{04E60429-609E-4549-9615-FA2CA7732DC1}" type="sibTrans" cxnId="{A9345E2B-6D14-4B2F-A4AD-075E10EED67E}">
      <dgm:prSet/>
      <dgm:spPr/>
      <dgm:t>
        <a:bodyPr/>
        <a:lstStyle/>
        <a:p>
          <a:endParaRPr lang="en-US"/>
        </a:p>
      </dgm:t>
    </dgm:pt>
    <dgm:pt modelId="{9984395E-4D13-4B7D-A05B-AE6BA03C7D40}">
      <dgm:prSet/>
      <dgm:spPr/>
      <dgm:t>
        <a:bodyPr/>
        <a:lstStyle/>
        <a:p>
          <a:r>
            <a:rPr lang="en-US"/>
            <a:t>Updated </a:t>
          </a:r>
          <a:r>
            <a:rPr lang="en-US">
              <a:latin typeface="Century Gothic" panose="020B0502020202020204"/>
            </a:rPr>
            <a:t>Unit</a:t>
          </a:r>
          <a:r>
            <a:rPr lang="en-US"/>
            <a:t> </a:t>
          </a:r>
          <a:r>
            <a:rPr lang="en-US">
              <a:latin typeface="Century Gothic" panose="020B0502020202020204"/>
            </a:rPr>
            <a:t>Activities</a:t>
          </a:r>
          <a:r>
            <a:rPr lang="en-US"/>
            <a:t> and Images</a:t>
          </a:r>
        </a:p>
      </dgm:t>
    </dgm:pt>
    <dgm:pt modelId="{BC545BD1-CA83-4677-AE20-5564E6026F24}" type="parTrans" cxnId="{BCF59934-CCF7-403E-8015-901BA1BC9793}">
      <dgm:prSet/>
      <dgm:spPr/>
      <dgm:t>
        <a:bodyPr/>
        <a:lstStyle/>
        <a:p>
          <a:endParaRPr lang="en-US"/>
        </a:p>
      </dgm:t>
    </dgm:pt>
    <dgm:pt modelId="{98D59FC6-98F3-4A3B-9993-232A466B73ED}" type="sibTrans" cxnId="{BCF59934-CCF7-403E-8015-901BA1BC9793}">
      <dgm:prSet/>
      <dgm:spPr/>
      <dgm:t>
        <a:bodyPr/>
        <a:lstStyle/>
        <a:p>
          <a:endParaRPr lang="en-US"/>
        </a:p>
      </dgm:t>
    </dgm:pt>
    <dgm:pt modelId="{957411DE-902D-4A67-8AFC-89C50E453D29}">
      <dgm:prSet/>
      <dgm:spPr/>
      <dgm:t>
        <a:bodyPr/>
        <a:lstStyle/>
        <a:p>
          <a:r>
            <a:rPr lang="en-US"/>
            <a:t>Modified Medication Administration Demonstration </a:t>
          </a:r>
          <a:r>
            <a:rPr lang="en-US">
              <a:latin typeface="Century Gothic" panose="020B0502020202020204"/>
            </a:rPr>
            <a:t>Video</a:t>
          </a:r>
          <a:endParaRPr lang="en-US"/>
        </a:p>
      </dgm:t>
    </dgm:pt>
    <dgm:pt modelId="{C6665570-8835-463C-AB96-F08770EA02D4}" type="parTrans" cxnId="{0492AEBF-3811-478C-9287-5B5DB639979C}">
      <dgm:prSet/>
      <dgm:spPr/>
      <dgm:t>
        <a:bodyPr/>
        <a:lstStyle/>
        <a:p>
          <a:endParaRPr lang="en-US"/>
        </a:p>
      </dgm:t>
    </dgm:pt>
    <dgm:pt modelId="{CFA9F1BE-9EC4-4C73-9745-DE636D079D31}" type="sibTrans" cxnId="{0492AEBF-3811-478C-9287-5B5DB639979C}">
      <dgm:prSet/>
      <dgm:spPr/>
      <dgm:t>
        <a:bodyPr/>
        <a:lstStyle/>
        <a:p>
          <a:endParaRPr lang="en-US"/>
        </a:p>
      </dgm:t>
    </dgm:pt>
    <dgm:pt modelId="{CB6D9E43-21AB-491D-A146-07D746420B20}" type="pres">
      <dgm:prSet presAssocID="{AB2FA75E-B85B-4595-AEA9-4B8FA648E88B}" presName="hierChild1" presStyleCnt="0">
        <dgm:presLayoutVars>
          <dgm:chPref val="1"/>
          <dgm:dir/>
          <dgm:animOne val="branch"/>
          <dgm:animLvl val="lvl"/>
          <dgm:resizeHandles/>
        </dgm:presLayoutVars>
      </dgm:prSet>
      <dgm:spPr/>
    </dgm:pt>
    <dgm:pt modelId="{E7F50D90-B971-4AC4-915B-C7C6EE2F3916}" type="pres">
      <dgm:prSet presAssocID="{D6DB6E7B-C8F1-4DA7-8FC7-CA2FC745755C}" presName="hierRoot1" presStyleCnt="0"/>
      <dgm:spPr/>
    </dgm:pt>
    <dgm:pt modelId="{5526A64A-F339-4542-B43E-78DBA48FCF4F}" type="pres">
      <dgm:prSet presAssocID="{D6DB6E7B-C8F1-4DA7-8FC7-CA2FC745755C}" presName="composite" presStyleCnt="0"/>
      <dgm:spPr/>
    </dgm:pt>
    <dgm:pt modelId="{22C032A3-4FA8-4588-998A-B2DE4402BF81}" type="pres">
      <dgm:prSet presAssocID="{D6DB6E7B-C8F1-4DA7-8FC7-CA2FC745755C}" presName="background" presStyleLbl="node0" presStyleIdx="0" presStyleCnt="3"/>
      <dgm:spPr/>
    </dgm:pt>
    <dgm:pt modelId="{4D6713C5-8C19-42D7-BF5B-D10BA92FE89F}" type="pres">
      <dgm:prSet presAssocID="{D6DB6E7B-C8F1-4DA7-8FC7-CA2FC745755C}" presName="text" presStyleLbl="fgAcc0" presStyleIdx="0" presStyleCnt="3">
        <dgm:presLayoutVars>
          <dgm:chPref val="3"/>
        </dgm:presLayoutVars>
      </dgm:prSet>
      <dgm:spPr/>
    </dgm:pt>
    <dgm:pt modelId="{F3047D16-39C7-4E1A-BB6E-2E6268106EAD}" type="pres">
      <dgm:prSet presAssocID="{D6DB6E7B-C8F1-4DA7-8FC7-CA2FC745755C}" presName="hierChild2" presStyleCnt="0"/>
      <dgm:spPr/>
    </dgm:pt>
    <dgm:pt modelId="{3AF9308F-E09F-4083-91C4-0C616BDBE32B}" type="pres">
      <dgm:prSet presAssocID="{9984395E-4D13-4B7D-A05B-AE6BA03C7D40}" presName="hierRoot1" presStyleCnt="0"/>
      <dgm:spPr/>
    </dgm:pt>
    <dgm:pt modelId="{D1BB666C-8E9A-4EC9-AEAB-9B840BE78161}" type="pres">
      <dgm:prSet presAssocID="{9984395E-4D13-4B7D-A05B-AE6BA03C7D40}" presName="composite" presStyleCnt="0"/>
      <dgm:spPr/>
    </dgm:pt>
    <dgm:pt modelId="{AD2AB79A-AFC8-4C18-922C-D499575085FE}" type="pres">
      <dgm:prSet presAssocID="{9984395E-4D13-4B7D-A05B-AE6BA03C7D40}" presName="background" presStyleLbl="node0" presStyleIdx="1" presStyleCnt="3"/>
      <dgm:spPr/>
    </dgm:pt>
    <dgm:pt modelId="{5B20FFC3-6D05-43B9-9FAC-72ED5149CA7B}" type="pres">
      <dgm:prSet presAssocID="{9984395E-4D13-4B7D-A05B-AE6BA03C7D40}" presName="text" presStyleLbl="fgAcc0" presStyleIdx="1" presStyleCnt="3">
        <dgm:presLayoutVars>
          <dgm:chPref val="3"/>
        </dgm:presLayoutVars>
      </dgm:prSet>
      <dgm:spPr/>
    </dgm:pt>
    <dgm:pt modelId="{17EA2F3A-5C66-4752-89F8-699AF5D775A5}" type="pres">
      <dgm:prSet presAssocID="{9984395E-4D13-4B7D-A05B-AE6BA03C7D40}" presName="hierChild2" presStyleCnt="0"/>
      <dgm:spPr/>
    </dgm:pt>
    <dgm:pt modelId="{2961DD40-3A5B-4FC9-82FB-DEED25D08401}" type="pres">
      <dgm:prSet presAssocID="{957411DE-902D-4A67-8AFC-89C50E453D29}" presName="hierRoot1" presStyleCnt="0"/>
      <dgm:spPr/>
    </dgm:pt>
    <dgm:pt modelId="{3F45BD2D-CBAB-4963-85C3-6EA52B3CAE47}" type="pres">
      <dgm:prSet presAssocID="{957411DE-902D-4A67-8AFC-89C50E453D29}" presName="composite" presStyleCnt="0"/>
      <dgm:spPr/>
    </dgm:pt>
    <dgm:pt modelId="{BE251AD9-D8A9-4E7A-BAA8-910B5881F23E}" type="pres">
      <dgm:prSet presAssocID="{957411DE-902D-4A67-8AFC-89C50E453D29}" presName="background" presStyleLbl="node0" presStyleIdx="2" presStyleCnt="3"/>
      <dgm:spPr/>
    </dgm:pt>
    <dgm:pt modelId="{5CF7F5EE-705C-44CE-947B-BA9AE4396CBC}" type="pres">
      <dgm:prSet presAssocID="{957411DE-902D-4A67-8AFC-89C50E453D29}" presName="text" presStyleLbl="fgAcc0" presStyleIdx="2" presStyleCnt="3">
        <dgm:presLayoutVars>
          <dgm:chPref val="3"/>
        </dgm:presLayoutVars>
      </dgm:prSet>
      <dgm:spPr/>
    </dgm:pt>
    <dgm:pt modelId="{3A1E9DAB-9B4B-46B9-8BE7-45A952B1A399}" type="pres">
      <dgm:prSet presAssocID="{957411DE-902D-4A67-8AFC-89C50E453D29}" presName="hierChild2" presStyleCnt="0"/>
      <dgm:spPr/>
    </dgm:pt>
  </dgm:ptLst>
  <dgm:cxnLst>
    <dgm:cxn modelId="{4E368C12-3680-4C0B-AC76-B11393486F50}" type="presOf" srcId="{9984395E-4D13-4B7D-A05B-AE6BA03C7D40}" destId="{5B20FFC3-6D05-43B9-9FAC-72ED5149CA7B}" srcOrd="0" destOrd="0" presId="urn:microsoft.com/office/officeart/2005/8/layout/hierarchy1"/>
    <dgm:cxn modelId="{A9345E2B-6D14-4B2F-A4AD-075E10EED67E}" srcId="{AB2FA75E-B85B-4595-AEA9-4B8FA648E88B}" destId="{D6DB6E7B-C8F1-4DA7-8FC7-CA2FC745755C}" srcOrd="0" destOrd="0" parTransId="{693BF0C8-691C-42FD-ADCA-8B626E9B4B45}" sibTransId="{04E60429-609E-4549-9615-FA2CA7732DC1}"/>
    <dgm:cxn modelId="{BCF59934-CCF7-403E-8015-901BA1BC9793}" srcId="{AB2FA75E-B85B-4595-AEA9-4B8FA648E88B}" destId="{9984395E-4D13-4B7D-A05B-AE6BA03C7D40}" srcOrd="1" destOrd="0" parTransId="{BC545BD1-CA83-4677-AE20-5564E6026F24}" sibTransId="{98D59FC6-98F3-4A3B-9993-232A466B73ED}"/>
    <dgm:cxn modelId="{EA4A363E-49BB-4E59-8165-339F5BAA9D9A}" type="presOf" srcId="{D6DB6E7B-C8F1-4DA7-8FC7-CA2FC745755C}" destId="{4D6713C5-8C19-42D7-BF5B-D10BA92FE89F}" srcOrd="0" destOrd="0" presId="urn:microsoft.com/office/officeart/2005/8/layout/hierarchy1"/>
    <dgm:cxn modelId="{3FF01386-2EC0-424F-8266-368F2E64ED48}" type="presOf" srcId="{AB2FA75E-B85B-4595-AEA9-4B8FA648E88B}" destId="{CB6D9E43-21AB-491D-A146-07D746420B20}" srcOrd="0" destOrd="0" presId="urn:microsoft.com/office/officeart/2005/8/layout/hierarchy1"/>
    <dgm:cxn modelId="{0E1F6E88-D089-4E6A-9761-590E927FE90E}" type="presOf" srcId="{957411DE-902D-4A67-8AFC-89C50E453D29}" destId="{5CF7F5EE-705C-44CE-947B-BA9AE4396CBC}" srcOrd="0" destOrd="0" presId="urn:microsoft.com/office/officeart/2005/8/layout/hierarchy1"/>
    <dgm:cxn modelId="{0492AEBF-3811-478C-9287-5B5DB639979C}" srcId="{AB2FA75E-B85B-4595-AEA9-4B8FA648E88B}" destId="{957411DE-902D-4A67-8AFC-89C50E453D29}" srcOrd="2" destOrd="0" parTransId="{C6665570-8835-463C-AB96-F08770EA02D4}" sibTransId="{CFA9F1BE-9EC4-4C73-9745-DE636D079D31}"/>
    <dgm:cxn modelId="{433C70A7-C1E0-4D45-A0F6-370E347FF1F0}" type="presParOf" srcId="{CB6D9E43-21AB-491D-A146-07D746420B20}" destId="{E7F50D90-B971-4AC4-915B-C7C6EE2F3916}" srcOrd="0" destOrd="0" presId="urn:microsoft.com/office/officeart/2005/8/layout/hierarchy1"/>
    <dgm:cxn modelId="{695ECF68-B910-44AD-A89F-0BE63978B7AF}" type="presParOf" srcId="{E7F50D90-B971-4AC4-915B-C7C6EE2F3916}" destId="{5526A64A-F339-4542-B43E-78DBA48FCF4F}" srcOrd="0" destOrd="0" presId="urn:microsoft.com/office/officeart/2005/8/layout/hierarchy1"/>
    <dgm:cxn modelId="{507E8379-7FEF-4885-8969-0DD933501F92}" type="presParOf" srcId="{5526A64A-F339-4542-B43E-78DBA48FCF4F}" destId="{22C032A3-4FA8-4588-998A-B2DE4402BF81}" srcOrd="0" destOrd="0" presId="urn:microsoft.com/office/officeart/2005/8/layout/hierarchy1"/>
    <dgm:cxn modelId="{C04EE38D-831A-4727-85F2-EEC6CA67157B}" type="presParOf" srcId="{5526A64A-F339-4542-B43E-78DBA48FCF4F}" destId="{4D6713C5-8C19-42D7-BF5B-D10BA92FE89F}" srcOrd="1" destOrd="0" presId="urn:microsoft.com/office/officeart/2005/8/layout/hierarchy1"/>
    <dgm:cxn modelId="{1D510300-B525-46B0-9316-53B9F0756351}" type="presParOf" srcId="{E7F50D90-B971-4AC4-915B-C7C6EE2F3916}" destId="{F3047D16-39C7-4E1A-BB6E-2E6268106EAD}" srcOrd="1" destOrd="0" presId="urn:microsoft.com/office/officeart/2005/8/layout/hierarchy1"/>
    <dgm:cxn modelId="{9A0D735A-9344-4BC4-B8F9-131B5C4C0A9B}" type="presParOf" srcId="{CB6D9E43-21AB-491D-A146-07D746420B20}" destId="{3AF9308F-E09F-4083-91C4-0C616BDBE32B}" srcOrd="1" destOrd="0" presId="urn:microsoft.com/office/officeart/2005/8/layout/hierarchy1"/>
    <dgm:cxn modelId="{57917D5C-4978-44F3-81F8-DC19C1D2AF87}" type="presParOf" srcId="{3AF9308F-E09F-4083-91C4-0C616BDBE32B}" destId="{D1BB666C-8E9A-4EC9-AEAB-9B840BE78161}" srcOrd="0" destOrd="0" presId="urn:microsoft.com/office/officeart/2005/8/layout/hierarchy1"/>
    <dgm:cxn modelId="{B98F4AF1-7E1A-47C9-94E1-D5B716FA00BB}" type="presParOf" srcId="{D1BB666C-8E9A-4EC9-AEAB-9B840BE78161}" destId="{AD2AB79A-AFC8-4C18-922C-D499575085FE}" srcOrd="0" destOrd="0" presId="urn:microsoft.com/office/officeart/2005/8/layout/hierarchy1"/>
    <dgm:cxn modelId="{A0615DB4-4AFC-4741-B5D9-47FB3FE44705}" type="presParOf" srcId="{D1BB666C-8E9A-4EC9-AEAB-9B840BE78161}" destId="{5B20FFC3-6D05-43B9-9FAC-72ED5149CA7B}" srcOrd="1" destOrd="0" presId="urn:microsoft.com/office/officeart/2005/8/layout/hierarchy1"/>
    <dgm:cxn modelId="{5A1C4D59-532A-47A6-8F2A-1CF108F4650D}" type="presParOf" srcId="{3AF9308F-E09F-4083-91C4-0C616BDBE32B}" destId="{17EA2F3A-5C66-4752-89F8-699AF5D775A5}" srcOrd="1" destOrd="0" presId="urn:microsoft.com/office/officeart/2005/8/layout/hierarchy1"/>
    <dgm:cxn modelId="{2F06BB2E-286C-4AF8-96A7-C609724B534A}" type="presParOf" srcId="{CB6D9E43-21AB-491D-A146-07D746420B20}" destId="{2961DD40-3A5B-4FC9-82FB-DEED25D08401}" srcOrd="2" destOrd="0" presId="urn:microsoft.com/office/officeart/2005/8/layout/hierarchy1"/>
    <dgm:cxn modelId="{C3C8428D-66C7-4EBA-9741-E137B9F1FD51}" type="presParOf" srcId="{2961DD40-3A5B-4FC9-82FB-DEED25D08401}" destId="{3F45BD2D-CBAB-4963-85C3-6EA52B3CAE47}" srcOrd="0" destOrd="0" presId="urn:microsoft.com/office/officeart/2005/8/layout/hierarchy1"/>
    <dgm:cxn modelId="{91311826-E638-4976-B62D-4F2F92640A50}" type="presParOf" srcId="{3F45BD2D-CBAB-4963-85C3-6EA52B3CAE47}" destId="{BE251AD9-D8A9-4E7A-BAA8-910B5881F23E}" srcOrd="0" destOrd="0" presId="urn:microsoft.com/office/officeart/2005/8/layout/hierarchy1"/>
    <dgm:cxn modelId="{F127EB67-8700-4329-B10F-93CD187A9887}" type="presParOf" srcId="{3F45BD2D-CBAB-4963-85C3-6EA52B3CAE47}" destId="{5CF7F5EE-705C-44CE-947B-BA9AE4396CBC}" srcOrd="1" destOrd="0" presId="urn:microsoft.com/office/officeart/2005/8/layout/hierarchy1"/>
    <dgm:cxn modelId="{009D1B26-C127-44D7-82FD-1FAC98D64F07}" type="presParOf" srcId="{2961DD40-3A5B-4FC9-82FB-DEED25D08401}" destId="{3A1E9DAB-9B4B-46B9-8BE7-45A952B1A39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B394B5-9443-4149-9306-C2ADD7814F19}" type="doc">
      <dgm:prSet loTypeId="urn:microsoft.com/office/officeart/2005/8/layout/vList2" loCatId="list" qsTypeId="urn:microsoft.com/office/officeart/2005/8/quickstyle/simple2" qsCatId="simple" csTypeId="urn:microsoft.com/office/officeart/2005/8/colors/accent3_2" csCatId="accent3"/>
      <dgm:spPr/>
      <dgm:t>
        <a:bodyPr/>
        <a:lstStyle/>
        <a:p>
          <a:endParaRPr lang="en-US"/>
        </a:p>
      </dgm:t>
    </dgm:pt>
    <dgm:pt modelId="{5B425CBE-0356-4F47-B558-CD763B75C21A}">
      <dgm:prSet custT="1"/>
      <dgm:spPr/>
      <dgm:t>
        <a:bodyPr/>
        <a:lstStyle/>
        <a:p>
          <a:r>
            <a:rPr lang="en-US" sz="3600"/>
            <a:t>Transcribe Orders</a:t>
          </a:r>
        </a:p>
      </dgm:t>
    </dgm:pt>
    <dgm:pt modelId="{7221A9E4-9613-4F88-B35C-B78D07316F43}" type="parTrans" cxnId="{C03DCBC9-86DD-4685-A7C4-45E5086B7C29}">
      <dgm:prSet/>
      <dgm:spPr/>
      <dgm:t>
        <a:bodyPr/>
        <a:lstStyle/>
        <a:p>
          <a:endParaRPr lang="en-US"/>
        </a:p>
      </dgm:t>
    </dgm:pt>
    <dgm:pt modelId="{9A08D7DF-DCEB-4F99-8FBA-40C9DE0A57ED}" type="sibTrans" cxnId="{C03DCBC9-86DD-4685-A7C4-45E5086B7C29}">
      <dgm:prSet/>
      <dgm:spPr/>
      <dgm:t>
        <a:bodyPr/>
        <a:lstStyle/>
        <a:p>
          <a:endParaRPr lang="en-US"/>
        </a:p>
      </dgm:t>
    </dgm:pt>
    <dgm:pt modelId="{B1F0819B-1BFF-4BCC-946A-E45C963F906C}">
      <dgm:prSet custT="1"/>
      <dgm:spPr/>
      <dgm:t>
        <a:bodyPr/>
        <a:lstStyle/>
        <a:p>
          <a:r>
            <a:rPr lang="en-US" sz="3600"/>
            <a:t>Post and Verify</a:t>
          </a:r>
        </a:p>
      </dgm:t>
    </dgm:pt>
    <dgm:pt modelId="{0112B532-6DA8-4045-A730-2680F99AD6E7}" type="parTrans" cxnId="{7EBB6CD1-44B1-4CAB-9910-B4777F269953}">
      <dgm:prSet/>
      <dgm:spPr/>
      <dgm:t>
        <a:bodyPr/>
        <a:lstStyle/>
        <a:p>
          <a:endParaRPr lang="en-US"/>
        </a:p>
      </dgm:t>
    </dgm:pt>
    <dgm:pt modelId="{CD3A1F55-8D69-4204-906B-5C8E2BF05F61}" type="sibTrans" cxnId="{7EBB6CD1-44B1-4CAB-9910-B4777F269953}">
      <dgm:prSet/>
      <dgm:spPr/>
      <dgm:t>
        <a:bodyPr/>
        <a:lstStyle/>
        <a:p>
          <a:endParaRPr lang="en-US"/>
        </a:p>
      </dgm:t>
    </dgm:pt>
    <dgm:pt modelId="{0D604467-424D-4E35-BCA2-9A49F15170D9}">
      <dgm:prSet custT="1"/>
      <dgm:spPr/>
      <dgm:t>
        <a:bodyPr/>
        <a:lstStyle/>
        <a:p>
          <a:r>
            <a:rPr lang="en-US" sz="3600"/>
            <a:t>Monthly Accuracy Checks</a:t>
          </a:r>
        </a:p>
      </dgm:t>
    </dgm:pt>
    <dgm:pt modelId="{43004EA0-A134-41AE-BB84-1347FA8F3807}" type="parTrans" cxnId="{C88BBAC7-5844-4C7B-987A-9E16F0BDB4E1}">
      <dgm:prSet/>
      <dgm:spPr/>
      <dgm:t>
        <a:bodyPr/>
        <a:lstStyle/>
        <a:p>
          <a:endParaRPr lang="en-US"/>
        </a:p>
      </dgm:t>
    </dgm:pt>
    <dgm:pt modelId="{F822CD5E-D2AD-4AB9-8DB6-D89DCF46C550}" type="sibTrans" cxnId="{C88BBAC7-5844-4C7B-987A-9E16F0BDB4E1}">
      <dgm:prSet/>
      <dgm:spPr/>
      <dgm:t>
        <a:bodyPr/>
        <a:lstStyle/>
        <a:p>
          <a:endParaRPr lang="en-US"/>
        </a:p>
      </dgm:t>
    </dgm:pt>
    <dgm:pt modelId="{9FFC5AF5-3DA5-2946-8E7D-7B7B4C266D99}" type="pres">
      <dgm:prSet presAssocID="{94B394B5-9443-4149-9306-C2ADD7814F19}" presName="linear" presStyleCnt="0">
        <dgm:presLayoutVars>
          <dgm:animLvl val="lvl"/>
          <dgm:resizeHandles val="exact"/>
        </dgm:presLayoutVars>
      </dgm:prSet>
      <dgm:spPr/>
    </dgm:pt>
    <dgm:pt modelId="{358A87DC-452E-C340-BF86-A2EB6CF19887}" type="pres">
      <dgm:prSet presAssocID="{5B425CBE-0356-4F47-B558-CD763B75C21A}" presName="parentText" presStyleLbl="node1" presStyleIdx="0" presStyleCnt="3">
        <dgm:presLayoutVars>
          <dgm:chMax val="0"/>
          <dgm:bulletEnabled val="1"/>
        </dgm:presLayoutVars>
      </dgm:prSet>
      <dgm:spPr/>
    </dgm:pt>
    <dgm:pt modelId="{4FC3F14D-45DA-D642-BDD8-ADBC06BB437C}" type="pres">
      <dgm:prSet presAssocID="{9A08D7DF-DCEB-4F99-8FBA-40C9DE0A57ED}" presName="spacer" presStyleCnt="0"/>
      <dgm:spPr/>
    </dgm:pt>
    <dgm:pt modelId="{317691B6-8E7A-0945-8FB4-A9141D358DB4}" type="pres">
      <dgm:prSet presAssocID="{B1F0819B-1BFF-4BCC-946A-E45C963F906C}" presName="parentText" presStyleLbl="node1" presStyleIdx="1" presStyleCnt="3">
        <dgm:presLayoutVars>
          <dgm:chMax val="0"/>
          <dgm:bulletEnabled val="1"/>
        </dgm:presLayoutVars>
      </dgm:prSet>
      <dgm:spPr/>
    </dgm:pt>
    <dgm:pt modelId="{981AB9A3-895F-A843-93DA-3EB86253EDFA}" type="pres">
      <dgm:prSet presAssocID="{CD3A1F55-8D69-4204-906B-5C8E2BF05F61}" presName="spacer" presStyleCnt="0"/>
      <dgm:spPr/>
    </dgm:pt>
    <dgm:pt modelId="{8ACDA412-8476-4A4D-A0A3-28D4B1A33FBE}" type="pres">
      <dgm:prSet presAssocID="{0D604467-424D-4E35-BCA2-9A49F15170D9}" presName="parentText" presStyleLbl="node1" presStyleIdx="2" presStyleCnt="3">
        <dgm:presLayoutVars>
          <dgm:chMax val="0"/>
          <dgm:bulletEnabled val="1"/>
        </dgm:presLayoutVars>
      </dgm:prSet>
      <dgm:spPr/>
    </dgm:pt>
  </dgm:ptLst>
  <dgm:cxnLst>
    <dgm:cxn modelId="{9DD4DA3A-8782-674C-A60E-725A9F91C8CE}" type="presOf" srcId="{0D604467-424D-4E35-BCA2-9A49F15170D9}" destId="{8ACDA412-8476-4A4D-A0A3-28D4B1A33FBE}" srcOrd="0" destOrd="0" presId="urn:microsoft.com/office/officeart/2005/8/layout/vList2"/>
    <dgm:cxn modelId="{0EFBE795-5680-A647-AD7A-CEF049B81F23}" type="presOf" srcId="{5B425CBE-0356-4F47-B558-CD763B75C21A}" destId="{358A87DC-452E-C340-BF86-A2EB6CF19887}" srcOrd="0" destOrd="0" presId="urn:microsoft.com/office/officeart/2005/8/layout/vList2"/>
    <dgm:cxn modelId="{C88BBAC7-5844-4C7B-987A-9E16F0BDB4E1}" srcId="{94B394B5-9443-4149-9306-C2ADD7814F19}" destId="{0D604467-424D-4E35-BCA2-9A49F15170D9}" srcOrd="2" destOrd="0" parTransId="{43004EA0-A134-41AE-BB84-1347FA8F3807}" sibTransId="{F822CD5E-D2AD-4AB9-8DB6-D89DCF46C550}"/>
    <dgm:cxn modelId="{C03DCBC9-86DD-4685-A7C4-45E5086B7C29}" srcId="{94B394B5-9443-4149-9306-C2ADD7814F19}" destId="{5B425CBE-0356-4F47-B558-CD763B75C21A}" srcOrd="0" destOrd="0" parTransId="{7221A9E4-9613-4F88-B35C-B78D07316F43}" sibTransId="{9A08D7DF-DCEB-4F99-8FBA-40C9DE0A57ED}"/>
    <dgm:cxn modelId="{A38DF3D0-6665-3544-97ED-7FDDD3941FBA}" type="presOf" srcId="{94B394B5-9443-4149-9306-C2ADD7814F19}" destId="{9FFC5AF5-3DA5-2946-8E7D-7B7B4C266D99}" srcOrd="0" destOrd="0" presId="urn:microsoft.com/office/officeart/2005/8/layout/vList2"/>
    <dgm:cxn modelId="{7EBB6CD1-44B1-4CAB-9910-B4777F269953}" srcId="{94B394B5-9443-4149-9306-C2ADD7814F19}" destId="{B1F0819B-1BFF-4BCC-946A-E45C963F906C}" srcOrd="1" destOrd="0" parTransId="{0112B532-6DA8-4045-A730-2680F99AD6E7}" sibTransId="{CD3A1F55-8D69-4204-906B-5C8E2BF05F61}"/>
    <dgm:cxn modelId="{5C92B3E0-7F36-154A-AA96-59212981353B}" type="presOf" srcId="{B1F0819B-1BFF-4BCC-946A-E45C963F906C}" destId="{317691B6-8E7A-0945-8FB4-A9141D358DB4}" srcOrd="0" destOrd="0" presId="urn:microsoft.com/office/officeart/2005/8/layout/vList2"/>
    <dgm:cxn modelId="{32C4BAC8-8A86-FC42-BC4F-CC42C277E28E}" type="presParOf" srcId="{9FFC5AF5-3DA5-2946-8E7D-7B7B4C266D99}" destId="{358A87DC-452E-C340-BF86-A2EB6CF19887}" srcOrd="0" destOrd="0" presId="urn:microsoft.com/office/officeart/2005/8/layout/vList2"/>
    <dgm:cxn modelId="{BC2BEDB6-AE2F-EA4F-9BD6-0AE2557B4937}" type="presParOf" srcId="{9FFC5AF5-3DA5-2946-8E7D-7B7B4C266D99}" destId="{4FC3F14D-45DA-D642-BDD8-ADBC06BB437C}" srcOrd="1" destOrd="0" presId="urn:microsoft.com/office/officeart/2005/8/layout/vList2"/>
    <dgm:cxn modelId="{13A6EC8B-D809-F643-9BC2-4D9B8CA71FEF}" type="presParOf" srcId="{9FFC5AF5-3DA5-2946-8E7D-7B7B4C266D99}" destId="{317691B6-8E7A-0945-8FB4-A9141D358DB4}" srcOrd="2" destOrd="0" presId="urn:microsoft.com/office/officeart/2005/8/layout/vList2"/>
    <dgm:cxn modelId="{2AB071DD-3981-0942-9E96-F3D0856C1BFF}" type="presParOf" srcId="{9FFC5AF5-3DA5-2946-8E7D-7B7B4C266D99}" destId="{981AB9A3-895F-A843-93DA-3EB86253EDFA}" srcOrd="3" destOrd="0" presId="urn:microsoft.com/office/officeart/2005/8/layout/vList2"/>
    <dgm:cxn modelId="{A35C48F7-8053-B14B-A780-0DC0BAA8F600}" type="presParOf" srcId="{9FFC5AF5-3DA5-2946-8E7D-7B7B4C266D99}" destId="{8ACDA412-8476-4A4D-A0A3-28D4B1A33FB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7DF794-865A-4089-97B4-6B4CC9F51C8C}" type="doc">
      <dgm:prSet loTypeId="urn:microsoft.com/office/officeart/2005/8/layout/list1" loCatId="list" qsTypeId="urn:microsoft.com/office/officeart/2005/8/quickstyle/simple4" qsCatId="simple" csTypeId="urn:microsoft.com/office/officeart/2005/8/colors/accent3_2" csCatId="accent3" phldr="1"/>
      <dgm:spPr/>
      <dgm:t>
        <a:bodyPr/>
        <a:lstStyle/>
        <a:p>
          <a:endParaRPr lang="en-US"/>
        </a:p>
      </dgm:t>
    </dgm:pt>
    <dgm:pt modelId="{AE56D896-2E68-4D93-8FEB-C5D71D69B9D1}">
      <dgm:prSet custT="1"/>
      <dgm:spPr/>
      <dgm:t>
        <a:bodyPr/>
        <a:lstStyle/>
        <a:p>
          <a:r>
            <a:rPr lang="en-US" sz="2400" dirty="0"/>
            <a:t>Monthly Accuracy Checks</a:t>
          </a:r>
        </a:p>
      </dgm:t>
    </dgm:pt>
    <dgm:pt modelId="{D2C27AAB-500A-470C-94B9-1BACD6333F42}" type="parTrans" cxnId="{D03FCAA6-AFEF-4459-AA7B-385B07766442}">
      <dgm:prSet/>
      <dgm:spPr/>
      <dgm:t>
        <a:bodyPr/>
        <a:lstStyle/>
        <a:p>
          <a:endParaRPr lang="en-US"/>
        </a:p>
      </dgm:t>
    </dgm:pt>
    <dgm:pt modelId="{E77B9826-0131-43E7-9901-86D93B3C9B4A}" type="sibTrans" cxnId="{D03FCAA6-AFEF-4459-AA7B-385B07766442}">
      <dgm:prSet/>
      <dgm:spPr/>
      <dgm:t>
        <a:bodyPr/>
        <a:lstStyle/>
        <a:p>
          <a:endParaRPr lang="en-US"/>
        </a:p>
      </dgm:t>
    </dgm:pt>
    <dgm:pt modelId="{CFDC379F-15A7-424B-86AE-767391ADF11D}">
      <dgm:prSet custT="1"/>
      <dgm:spPr/>
      <dgm:t>
        <a:bodyPr/>
        <a:lstStyle/>
        <a:p>
          <a:r>
            <a:rPr lang="en-US" sz="2400" dirty="0"/>
            <a:t>Incorrect Information</a:t>
          </a:r>
        </a:p>
      </dgm:t>
    </dgm:pt>
    <dgm:pt modelId="{9D06D9DB-2BAE-41B5-9280-B7D7557B8EC7}" type="parTrans" cxnId="{18430FC3-5973-4578-B151-302123C0454D}">
      <dgm:prSet/>
      <dgm:spPr/>
      <dgm:t>
        <a:bodyPr/>
        <a:lstStyle/>
        <a:p>
          <a:endParaRPr lang="en-US"/>
        </a:p>
      </dgm:t>
    </dgm:pt>
    <dgm:pt modelId="{A78BDE80-C1C0-4CBC-A109-180FED00730E}" type="sibTrans" cxnId="{18430FC3-5973-4578-B151-302123C0454D}">
      <dgm:prSet/>
      <dgm:spPr/>
      <dgm:t>
        <a:bodyPr/>
        <a:lstStyle/>
        <a:p>
          <a:endParaRPr lang="en-US"/>
        </a:p>
      </dgm:t>
    </dgm:pt>
    <dgm:pt modelId="{60B0AC78-E3B2-401D-B6F5-06B2BE216E2B}">
      <dgm:prSet/>
      <dgm:spPr/>
      <dgm:t>
        <a:bodyPr/>
        <a:lstStyle/>
        <a:p>
          <a:r>
            <a:rPr lang="en-US"/>
            <a:t>Transcription Marked Through</a:t>
          </a:r>
        </a:p>
      </dgm:t>
    </dgm:pt>
    <dgm:pt modelId="{C4A2A808-6143-46E8-A55E-883B6EAC4126}" type="parTrans" cxnId="{DF8FA011-CE81-4138-9CEC-F3FC730FCE43}">
      <dgm:prSet/>
      <dgm:spPr/>
      <dgm:t>
        <a:bodyPr/>
        <a:lstStyle/>
        <a:p>
          <a:endParaRPr lang="en-US"/>
        </a:p>
      </dgm:t>
    </dgm:pt>
    <dgm:pt modelId="{F2A38C45-53BA-4AE1-816A-D3A5A4C99C0B}" type="sibTrans" cxnId="{DF8FA011-CE81-4138-9CEC-F3FC730FCE43}">
      <dgm:prSet/>
      <dgm:spPr/>
      <dgm:t>
        <a:bodyPr/>
        <a:lstStyle/>
        <a:p>
          <a:endParaRPr lang="en-US"/>
        </a:p>
      </dgm:t>
    </dgm:pt>
    <dgm:pt modelId="{696F2775-F3CF-48DC-A75A-AA105F24CAF4}">
      <dgm:prSet/>
      <dgm:spPr/>
      <dgm:t>
        <a:bodyPr/>
        <a:lstStyle/>
        <a:p>
          <a:r>
            <a:rPr lang="en-US" dirty="0"/>
            <a:t>Rewritten</a:t>
          </a:r>
        </a:p>
      </dgm:t>
    </dgm:pt>
    <dgm:pt modelId="{C6FD3998-176C-4436-A98F-084315DBB3C7}" type="parTrans" cxnId="{C3FF7A56-A060-46E3-818A-1C27D326077D}">
      <dgm:prSet/>
      <dgm:spPr/>
      <dgm:t>
        <a:bodyPr/>
        <a:lstStyle/>
        <a:p>
          <a:endParaRPr lang="en-US"/>
        </a:p>
      </dgm:t>
    </dgm:pt>
    <dgm:pt modelId="{5AF4B360-900B-492C-8333-7C293596E5DC}" type="sibTrans" cxnId="{C3FF7A56-A060-46E3-818A-1C27D326077D}">
      <dgm:prSet/>
      <dgm:spPr/>
      <dgm:t>
        <a:bodyPr/>
        <a:lstStyle/>
        <a:p>
          <a:endParaRPr lang="en-US"/>
        </a:p>
      </dgm:t>
    </dgm:pt>
    <dgm:pt modelId="{6C3CFF1B-36CC-4B14-937B-D70BEF21B31C}" type="pres">
      <dgm:prSet presAssocID="{EF7DF794-865A-4089-97B4-6B4CC9F51C8C}" presName="linear" presStyleCnt="0">
        <dgm:presLayoutVars>
          <dgm:dir/>
          <dgm:animLvl val="lvl"/>
          <dgm:resizeHandles val="exact"/>
        </dgm:presLayoutVars>
      </dgm:prSet>
      <dgm:spPr/>
    </dgm:pt>
    <dgm:pt modelId="{EF1A45D3-8A97-4651-8988-117FF5599ED9}" type="pres">
      <dgm:prSet presAssocID="{AE56D896-2E68-4D93-8FEB-C5D71D69B9D1}" presName="parentLin" presStyleCnt="0"/>
      <dgm:spPr/>
    </dgm:pt>
    <dgm:pt modelId="{56A699FA-CCBA-4316-A48A-4A346FD74BB8}" type="pres">
      <dgm:prSet presAssocID="{AE56D896-2E68-4D93-8FEB-C5D71D69B9D1}" presName="parentLeftMargin" presStyleLbl="node1" presStyleIdx="0" presStyleCnt="2"/>
      <dgm:spPr/>
    </dgm:pt>
    <dgm:pt modelId="{89476E84-9612-4C1A-8A2C-C3E95522E249}" type="pres">
      <dgm:prSet presAssocID="{AE56D896-2E68-4D93-8FEB-C5D71D69B9D1}" presName="parentText" presStyleLbl="node1" presStyleIdx="0" presStyleCnt="2" custScaleY="181295">
        <dgm:presLayoutVars>
          <dgm:chMax val="0"/>
          <dgm:bulletEnabled val="1"/>
        </dgm:presLayoutVars>
      </dgm:prSet>
      <dgm:spPr/>
    </dgm:pt>
    <dgm:pt modelId="{A1C9ED95-1E6C-4CE2-A9BA-9148E9956C70}" type="pres">
      <dgm:prSet presAssocID="{AE56D896-2E68-4D93-8FEB-C5D71D69B9D1}" presName="negativeSpace" presStyleCnt="0"/>
      <dgm:spPr/>
    </dgm:pt>
    <dgm:pt modelId="{ABEBFC71-9B56-452B-A3A0-3284527970A1}" type="pres">
      <dgm:prSet presAssocID="{AE56D896-2E68-4D93-8FEB-C5D71D69B9D1}" presName="childText" presStyleLbl="conFgAcc1" presStyleIdx="0" presStyleCnt="2">
        <dgm:presLayoutVars>
          <dgm:bulletEnabled val="1"/>
        </dgm:presLayoutVars>
      </dgm:prSet>
      <dgm:spPr/>
    </dgm:pt>
    <dgm:pt modelId="{131CD727-F36B-4D59-ABB6-0013CFCA9A88}" type="pres">
      <dgm:prSet presAssocID="{E77B9826-0131-43E7-9901-86D93B3C9B4A}" presName="spaceBetweenRectangles" presStyleCnt="0"/>
      <dgm:spPr/>
    </dgm:pt>
    <dgm:pt modelId="{629DBE23-7FE8-44BA-931B-BD58E99786ED}" type="pres">
      <dgm:prSet presAssocID="{CFDC379F-15A7-424B-86AE-767391ADF11D}" presName="parentLin" presStyleCnt="0"/>
      <dgm:spPr/>
    </dgm:pt>
    <dgm:pt modelId="{FA86F74D-75B6-4DDE-96CB-CA86FFDBBA79}" type="pres">
      <dgm:prSet presAssocID="{CFDC379F-15A7-424B-86AE-767391ADF11D}" presName="parentLeftMargin" presStyleLbl="node1" presStyleIdx="0" presStyleCnt="2"/>
      <dgm:spPr/>
    </dgm:pt>
    <dgm:pt modelId="{F249E27F-9A7D-4FE6-AC88-B5DF55CB4FB1}" type="pres">
      <dgm:prSet presAssocID="{CFDC379F-15A7-424B-86AE-767391ADF11D}" presName="parentText" presStyleLbl="node1" presStyleIdx="1" presStyleCnt="2" custScaleY="178670">
        <dgm:presLayoutVars>
          <dgm:chMax val="0"/>
          <dgm:bulletEnabled val="1"/>
        </dgm:presLayoutVars>
      </dgm:prSet>
      <dgm:spPr/>
    </dgm:pt>
    <dgm:pt modelId="{13BDCEAC-D6BD-47D3-BA62-3B51491B7B5C}" type="pres">
      <dgm:prSet presAssocID="{CFDC379F-15A7-424B-86AE-767391ADF11D}" presName="negativeSpace" presStyleCnt="0"/>
      <dgm:spPr/>
    </dgm:pt>
    <dgm:pt modelId="{3B10E619-5221-4B11-BBBF-2DC7149EC7D7}" type="pres">
      <dgm:prSet presAssocID="{CFDC379F-15A7-424B-86AE-767391ADF11D}" presName="childText" presStyleLbl="conFgAcc1" presStyleIdx="1" presStyleCnt="2">
        <dgm:presLayoutVars>
          <dgm:bulletEnabled val="1"/>
        </dgm:presLayoutVars>
      </dgm:prSet>
      <dgm:spPr/>
    </dgm:pt>
  </dgm:ptLst>
  <dgm:cxnLst>
    <dgm:cxn modelId="{DF8FA011-CE81-4138-9CEC-F3FC730FCE43}" srcId="{CFDC379F-15A7-424B-86AE-767391ADF11D}" destId="{60B0AC78-E3B2-401D-B6F5-06B2BE216E2B}" srcOrd="0" destOrd="0" parTransId="{C4A2A808-6143-46E8-A55E-883B6EAC4126}" sibTransId="{F2A38C45-53BA-4AE1-816A-D3A5A4C99C0B}"/>
    <dgm:cxn modelId="{8983C91D-431C-4F3F-9768-CD8D8EA8F83A}" type="presOf" srcId="{AE56D896-2E68-4D93-8FEB-C5D71D69B9D1}" destId="{89476E84-9612-4C1A-8A2C-C3E95522E249}" srcOrd="1" destOrd="0" presId="urn:microsoft.com/office/officeart/2005/8/layout/list1"/>
    <dgm:cxn modelId="{B95B452E-7C74-4E4F-8365-496495EE42B0}" type="presOf" srcId="{CFDC379F-15A7-424B-86AE-767391ADF11D}" destId="{FA86F74D-75B6-4DDE-96CB-CA86FFDBBA79}" srcOrd="0" destOrd="0" presId="urn:microsoft.com/office/officeart/2005/8/layout/list1"/>
    <dgm:cxn modelId="{C3FF7A56-A060-46E3-818A-1C27D326077D}" srcId="{CFDC379F-15A7-424B-86AE-767391ADF11D}" destId="{696F2775-F3CF-48DC-A75A-AA105F24CAF4}" srcOrd="1" destOrd="0" parTransId="{C6FD3998-176C-4436-A98F-084315DBB3C7}" sibTransId="{5AF4B360-900B-492C-8333-7C293596E5DC}"/>
    <dgm:cxn modelId="{8BFBA056-FFF5-45C8-A251-AEF248646128}" type="presOf" srcId="{696F2775-F3CF-48DC-A75A-AA105F24CAF4}" destId="{3B10E619-5221-4B11-BBBF-2DC7149EC7D7}" srcOrd="0" destOrd="1" presId="urn:microsoft.com/office/officeart/2005/8/layout/list1"/>
    <dgm:cxn modelId="{4A19B17A-347D-48C5-A029-9D440B7422DE}" type="presOf" srcId="{EF7DF794-865A-4089-97B4-6B4CC9F51C8C}" destId="{6C3CFF1B-36CC-4B14-937B-D70BEF21B31C}" srcOrd="0" destOrd="0" presId="urn:microsoft.com/office/officeart/2005/8/layout/list1"/>
    <dgm:cxn modelId="{884CEF89-2D53-4D4A-92EB-FCB5DFB1C7B7}" type="presOf" srcId="{CFDC379F-15A7-424B-86AE-767391ADF11D}" destId="{F249E27F-9A7D-4FE6-AC88-B5DF55CB4FB1}" srcOrd="1" destOrd="0" presId="urn:microsoft.com/office/officeart/2005/8/layout/list1"/>
    <dgm:cxn modelId="{FE934A90-E6F2-4A36-B9C9-2CA89236F2D4}" type="presOf" srcId="{AE56D896-2E68-4D93-8FEB-C5D71D69B9D1}" destId="{56A699FA-CCBA-4316-A48A-4A346FD74BB8}" srcOrd="0" destOrd="0" presId="urn:microsoft.com/office/officeart/2005/8/layout/list1"/>
    <dgm:cxn modelId="{D03FCAA6-AFEF-4459-AA7B-385B07766442}" srcId="{EF7DF794-865A-4089-97B4-6B4CC9F51C8C}" destId="{AE56D896-2E68-4D93-8FEB-C5D71D69B9D1}" srcOrd="0" destOrd="0" parTransId="{D2C27AAB-500A-470C-94B9-1BACD6333F42}" sibTransId="{E77B9826-0131-43E7-9901-86D93B3C9B4A}"/>
    <dgm:cxn modelId="{18430FC3-5973-4578-B151-302123C0454D}" srcId="{EF7DF794-865A-4089-97B4-6B4CC9F51C8C}" destId="{CFDC379F-15A7-424B-86AE-767391ADF11D}" srcOrd="1" destOrd="0" parTransId="{9D06D9DB-2BAE-41B5-9280-B7D7557B8EC7}" sibTransId="{A78BDE80-C1C0-4CBC-A109-180FED00730E}"/>
    <dgm:cxn modelId="{839703DF-1C33-427E-9EC0-0FE3CE4A9506}" type="presOf" srcId="{60B0AC78-E3B2-401D-B6F5-06B2BE216E2B}" destId="{3B10E619-5221-4B11-BBBF-2DC7149EC7D7}" srcOrd="0" destOrd="0" presId="urn:microsoft.com/office/officeart/2005/8/layout/list1"/>
    <dgm:cxn modelId="{E124DD62-7DE9-43B5-95DD-394095BDD917}" type="presParOf" srcId="{6C3CFF1B-36CC-4B14-937B-D70BEF21B31C}" destId="{EF1A45D3-8A97-4651-8988-117FF5599ED9}" srcOrd="0" destOrd="0" presId="urn:microsoft.com/office/officeart/2005/8/layout/list1"/>
    <dgm:cxn modelId="{4DD861CD-14F6-4F2B-A83F-3B71ED7653AC}" type="presParOf" srcId="{EF1A45D3-8A97-4651-8988-117FF5599ED9}" destId="{56A699FA-CCBA-4316-A48A-4A346FD74BB8}" srcOrd="0" destOrd="0" presId="urn:microsoft.com/office/officeart/2005/8/layout/list1"/>
    <dgm:cxn modelId="{FE2212FB-C20B-4711-BBEF-13D81A151316}" type="presParOf" srcId="{EF1A45D3-8A97-4651-8988-117FF5599ED9}" destId="{89476E84-9612-4C1A-8A2C-C3E95522E249}" srcOrd="1" destOrd="0" presId="urn:microsoft.com/office/officeart/2005/8/layout/list1"/>
    <dgm:cxn modelId="{10D0F042-DDB3-4169-965E-9516E68679D3}" type="presParOf" srcId="{6C3CFF1B-36CC-4B14-937B-D70BEF21B31C}" destId="{A1C9ED95-1E6C-4CE2-A9BA-9148E9956C70}" srcOrd="1" destOrd="0" presId="urn:microsoft.com/office/officeart/2005/8/layout/list1"/>
    <dgm:cxn modelId="{1F6D729F-9846-463F-9D0F-E66B10470BB2}" type="presParOf" srcId="{6C3CFF1B-36CC-4B14-937B-D70BEF21B31C}" destId="{ABEBFC71-9B56-452B-A3A0-3284527970A1}" srcOrd="2" destOrd="0" presId="urn:microsoft.com/office/officeart/2005/8/layout/list1"/>
    <dgm:cxn modelId="{6B836B71-D5CA-4BA1-B8D9-B39629E5DA54}" type="presParOf" srcId="{6C3CFF1B-36CC-4B14-937B-D70BEF21B31C}" destId="{131CD727-F36B-4D59-ABB6-0013CFCA9A88}" srcOrd="3" destOrd="0" presId="urn:microsoft.com/office/officeart/2005/8/layout/list1"/>
    <dgm:cxn modelId="{D4445388-05BF-4EA7-A5AB-29E7DA373DAD}" type="presParOf" srcId="{6C3CFF1B-36CC-4B14-937B-D70BEF21B31C}" destId="{629DBE23-7FE8-44BA-931B-BD58E99786ED}" srcOrd="4" destOrd="0" presId="urn:microsoft.com/office/officeart/2005/8/layout/list1"/>
    <dgm:cxn modelId="{238BEBD4-4FED-4E45-B580-F9C21AEF988A}" type="presParOf" srcId="{629DBE23-7FE8-44BA-931B-BD58E99786ED}" destId="{FA86F74D-75B6-4DDE-96CB-CA86FFDBBA79}" srcOrd="0" destOrd="0" presId="urn:microsoft.com/office/officeart/2005/8/layout/list1"/>
    <dgm:cxn modelId="{2271EA9E-19AD-4EE7-A1E3-EEE184EFB6E2}" type="presParOf" srcId="{629DBE23-7FE8-44BA-931B-BD58E99786ED}" destId="{F249E27F-9A7D-4FE6-AC88-B5DF55CB4FB1}" srcOrd="1" destOrd="0" presId="urn:microsoft.com/office/officeart/2005/8/layout/list1"/>
    <dgm:cxn modelId="{D147F69E-D2B1-414B-A400-3C9C6414BAC9}" type="presParOf" srcId="{6C3CFF1B-36CC-4B14-937B-D70BEF21B31C}" destId="{13BDCEAC-D6BD-47D3-BA62-3B51491B7B5C}" srcOrd="5" destOrd="0" presId="urn:microsoft.com/office/officeart/2005/8/layout/list1"/>
    <dgm:cxn modelId="{63F26938-FBC9-453B-B270-EC6ECD0A260D}" type="presParOf" srcId="{6C3CFF1B-36CC-4B14-937B-D70BEF21B31C}" destId="{3B10E619-5221-4B11-BBBF-2DC7149EC7D7}"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030497-822B-4595-A4DA-870D10FEE937}"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527EE83-8E75-4DDD-8E32-25F07263E681}">
      <dgm:prSet custT="1"/>
      <dgm:spPr/>
      <dgm:t>
        <a:bodyPr/>
        <a:lstStyle/>
        <a:p>
          <a:r>
            <a:rPr lang="en-US" sz="3200" b="0" dirty="0"/>
            <a:t>Medication Progress Notes</a:t>
          </a:r>
        </a:p>
      </dgm:t>
    </dgm:pt>
    <dgm:pt modelId="{9C518015-DACB-45A3-A3F6-95981025682A}" type="parTrans" cxnId="{CE502292-2A9B-416E-A97A-7D5016D55129}">
      <dgm:prSet/>
      <dgm:spPr/>
      <dgm:t>
        <a:bodyPr/>
        <a:lstStyle/>
        <a:p>
          <a:endParaRPr lang="en-US"/>
        </a:p>
      </dgm:t>
    </dgm:pt>
    <dgm:pt modelId="{CE2F7ED9-8819-4DF8-BC5F-5BBAE6607266}" type="sibTrans" cxnId="{CE502292-2A9B-416E-A97A-7D5016D55129}">
      <dgm:prSet/>
      <dgm:spPr/>
      <dgm:t>
        <a:bodyPr/>
        <a:lstStyle/>
        <a:p>
          <a:endParaRPr lang="en-US"/>
        </a:p>
      </dgm:t>
    </dgm:pt>
    <dgm:pt modelId="{0D69B06A-3423-4851-8240-B72E9547A2A6}">
      <dgm:prSet custT="1"/>
      <dgm:spPr/>
      <dgm:t>
        <a:bodyPr/>
        <a:lstStyle/>
        <a:p>
          <a:r>
            <a:rPr lang="en-US" sz="3200" b="0" dirty="0"/>
            <a:t>Abbreviation </a:t>
          </a:r>
          <a:r>
            <a:rPr lang="en-US" sz="3200" b="0" dirty="0" err="1"/>
            <a:t>mEq</a:t>
          </a:r>
          <a:r>
            <a:rPr lang="en-US" sz="3200" b="0" dirty="0"/>
            <a:t> </a:t>
          </a:r>
        </a:p>
      </dgm:t>
    </dgm:pt>
    <dgm:pt modelId="{973F4D44-0C0F-4414-9E40-7E6A7590E6D9}" type="parTrans" cxnId="{28E9B08F-A9C1-4D56-8718-FF1AC5495236}">
      <dgm:prSet/>
      <dgm:spPr/>
      <dgm:t>
        <a:bodyPr/>
        <a:lstStyle/>
        <a:p>
          <a:endParaRPr lang="en-US"/>
        </a:p>
      </dgm:t>
    </dgm:pt>
    <dgm:pt modelId="{981E7E62-2488-4784-A13C-1B283B25F424}" type="sibTrans" cxnId="{28E9B08F-A9C1-4D56-8718-FF1AC5495236}">
      <dgm:prSet/>
      <dgm:spPr/>
      <dgm:t>
        <a:bodyPr/>
        <a:lstStyle/>
        <a:p>
          <a:endParaRPr lang="en-US"/>
        </a:p>
      </dgm:t>
    </dgm:pt>
    <dgm:pt modelId="{DF27BD10-A8EF-4BFB-9695-63007FA9A662}">
      <dgm:prSet custT="1"/>
      <dgm:spPr/>
      <dgm:t>
        <a:bodyPr/>
        <a:lstStyle/>
        <a:p>
          <a:r>
            <a:rPr lang="en-US" sz="3200" b="0" dirty="0"/>
            <a:t>Acceptable Codes on Medication Sheet Exercise</a:t>
          </a:r>
        </a:p>
      </dgm:t>
    </dgm:pt>
    <dgm:pt modelId="{1763DD8D-FFEA-42DD-9239-66E6DB5CD269}" type="parTrans" cxnId="{4BECD97A-3BEB-4C58-9B32-58AF2C5A50CD}">
      <dgm:prSet/>
      <dgm:spPr/>
      <dgm:t>
        <a:bodyPr/>
        <a:lstStyle/>
        <a:p>
          <a:endParaRPr lang="en-US"/>
        </a:p>
      </dgm:t>
    </dgm:pt>
    <dgm:pt modelId="{63B34938-04CA-480D-8FD3-C2D17E0CBAED}" type="sibTrans" cxnId="{4BECD97A-3BEB-4C58-9B32-58AF2C5A50CD}">
      <dgm:prSet/>
      <dgm:spPr/>
      <dgm:t>
        <a:bodyPr/>
        <a:lstStyle/>
        <a:p>
          <a:endParaRPr lang="en-US"/>
        </a:p>
      </dgm:t>
    </dgm:pt>
    <dgm:pt modelId="{6C78FBC8-85C0-4D05-9D0E-2A291387B1D0}" type="pres">
      <dgm:prSet presAssocID="{D7030497-822B-4595-A4DA-870D10FEE937}" presName="linear" presStyleCnt="0">
        <dgm:presLayoutVars>
          <dgm:animLvl val="lvl"/>
          <dgm:resizeHandles val="exact"/>
        </dgm:presLayoutVars>
      </dgm:prSet>
      <dgm:spPr/>
    </dgm:pt>
    <dgm:pt modelId="{02BD3894-4CF8-4789-846A-92620D130E91}" type="pres">
      <dgm:prSet presAssocID="{3527EE83-8E75-4DDD-8E32-25F07263E681}" presName="parentText" presStyleLbl="node1" presStyleIdx="0" presStyleCnt="3">
        <dgm:presLayoutVars>
          <dgm:chMax val="0"/>
          <dgm:bulletEnabled val="1"/>
        </dgm:presLayoutVars>
      </dgm:prSet>
      <dgm:spPr/>
    </dgm:pt>
    <dgm:pt modelId="{D3BE33DD-9905-4FA9-A068-8D96D278ED4D}" type="pres">
      <dgm:prSet presAssocID="{CE2F7ED9-8819-4DF8-BC5F-5BBAE6607266}" presName="spacer" presStyleCnt="0"/>
      <dgm:spPr/>
    </dgm:pt>
    <dgm:pt modelId="{21D562C6-10CC-4725-872A-102852B7646F}" type="pres">
      <dgm:prSet presAssocID="{0D69B06A-3423-4851-8240-B72E9547A2A6}" presName="parentText" presStyleLbl="node1" presStyleIdx="1" presStyleCnt="3" custLinFactNeighborX="-1274" custLinFactNeighborY="9449">
        <dgm:presLayoutVars>
          <dgm:chMax val="0"/>
          <dgm:bulletEnabled val="1"/>
        </dgm:presLayoutVars>
      </dgm:prSet>
      <dgm:spPr/>
    </dgm:pt>
    <dgm:pt modelId="{D0A1ED78-5228-4C9A-BF0C-69779C18E88C}" type="pres">
      <dgm:prSet presAssocID="{981E7E62-2488-4784-A13C-1B283B25F424}" presName="spacer" presStyleCnt="0"/>
      <dgm:spPr/>
    </dgm:pt>
    <dgm:pt modelId="{C947C9D6-5C39-4617-A58F-499FC1B7E8FC}" type="pres">
      <dgm:prSet presAssocID="{DF27BD10-A8EF-4BFB-9695-63007FA9A662}" presName="parentText" presStyleLbl="node1" presStyleIdx="2" presStyleCnt="3" custLinFactNeighborX="-1274" custLinFactNeighborY="9449">
        <dgm:presLayoutVars>
          <dgm:chMax val="0"/>
          <dgm:bulletEnabled val="1"/>
        </dgm:presLayoutVars>
      </dgm:prSet>
      <dgm:spPr/>
    </dgm:pt>
  </dgm:ptLst>
  <dgm:cxnLst>
    <dgm:cxn modelId="{959FD222-28F7-4CFD-A075-75B6F466EECE}" type="presOf" srcId="{0D69B06A-3423-4851-8240-B72E9547A2A6}" destId="{21D562C6-10CC-4725-872A-102852B7646F}" srcOrd="0" destOrd="0" presId="urn:microsoft.com/office/officeart/2005/8/layout/vList2"/>
    <dgm:cxn modelId="{B9C3D832-2076-4971-9822-9CCFCCB0AF25}" type="presOf" srcId="{3527EE83-8E75-4DDD-8E32-25F07263E681}" destId="{02BD3894-4CF8-4789-846A-92620D130E91}" srcOrd="0" destOrd="0" presId="urn:microsoft.com/office/officeart/2005/8/layout/vList2"/>
    <dgm:cxn modelId="{4BECD97A-3BEB-4C58-9B32-58AF2C5A50CD}" srcId="{D7030497-822B-4595-A4DA-870D10FEE937}" destId="{DF27BD10-A8EF-4BFB-9695-63007FA9A662}" srcOrd="2" destOrd="0" parTransId="{1763DD8D-FFEA-42DD-9239-66E6DB5CD269}" sibTransId="{63B34938-04CA-480D-8FD3-C2D17E0CBAED}"/>
    <dgm:cxn modelId="{28E9B08F-A9C1-4D56-8718-FF1AC5495236}" srcId="{D7030497-822B-4595-A4DA-870D10FEE937}" destId="{0D69B06A-3423-4851-8240-B72E9547A2A6}" srcOrd="1" destOrd="0" parTransId="{973F4D44-0C0F-4414-9E40-7E6A7590E6D9}" sibTransId="{981E7E62-2488-4784-A13C-1B283B25F424}"/>
    <dgm:cxn modelId="{CE502292-2A9B-416E-A97A-7D5016D55129}" srcId="{D7030497-822B-4595-A4DA-870D10FEE937}" destId="{3527EE83-8E75-4DDD-8E32-25F07263E681}" srcOrd="0" destOrd="0" parTransId="{9C518015-DACB-45A3-A3F6-95981025682A}" sibTransId="{CE2F7ED9-8819-4DF8-BC5F-5BBAE6607266}"/>
    <dgm:cxn modelId="{AEB61F99-B21D-4D04-BE86-8CAD87305938}" type="presOf" srcId="{DF27BD10-A8EF-4BFB-9695-63007FA9A662}" destId="{C947C9D6-5C39-4617-A58F-499FC1B7E8FC}" srcOrd="0" destOrd="0" presId="urn:microsoft.com/office/officeart/2005/8/layout/vList2"/>
    <dgm:cxn modelId="{374469B4-DDF2-40EB-A9EA-BE5ED213E591}" type="presOf" srcId="{D7030497-822B-4595-A4DA-870D10FEE937}" destId="{6C78FBC8-85C0-4D05-9D0E-2A291387B1D0}" srcOrd="0" destOrd="0" presId="urn:microsoft.com/office/officeart/2005/8/layout/vList2"/>
    <dgm:cxn modelId="{87424BAE-0415-473D-871C-ED43ACBA9118}" type="presParOf" srcId="{6C78FBC8-85C0-4D05-9D0E-2A291387B1D0}" destId="{02BD3894-4CF8-4789-846A-92620D130E91}" srcOrd="0" destOrd="0" presId="urn:microsoft.com/office/officeart/2005/8/layout/vList2"/>
    <dgm:cxn modelId="{693AD18B-1276-400C-BED3-C157148DCDEF}" type="presParOf" srcId="{6C78FBC8-85C0-4D05-9D0E-2A291387B1D0}" destId="{D3BE33DD-9905-4FA9-A068-8D96D278ED4D}" srcOrd="1" destOrd="0" presId="urn:microsoft.com/office/officeart/2005/8/layout/vList2"/>
    <dgm:cxn modelId="{3F39DA9C-A55D-40C4-BD99-3DD104E82B01}" type="presParOf" srcId="{6C78FBC8-85C0-4D05-9D0E-2A291387B1D0}" destId="{21D562C6-10CC-4725-872A-102852B7646F}" srcOrd="2" destOrd="0" presId="urn:microsoft.com/office/officeart/2005/8/layout/vList2"/>
    <dgm:cxn modelId="{A86A78B2-0430-4D87-9370-AEEB7D2EAD91}" type="presParOf" srcId="{6C78FBC8-85C0-4D05-9D0E-2A291387B1D0}" destId="{D0A1ED78-5228-4C9A-BF0C-69779C18E88C}" srcOrd="3" destOrd="0" presId="urn:microsoft.com/office/officeart/2005/8/layout/vList2"/>
    <dgm:cxn modelId="{7A08F170-CA4B-4D76-9A32-5C5A99341E13}" type="presParOf" srcId="{6C78FBC8-85C0-4D05-9D0E-2A291387B1D0}" destId="{C947C9D6-5C39-4617-A58F-499FC1B7E8F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555F284-D52F-4EE5-B3F1-86BC06D7D56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F78D3674-B362-4F9E-ABBE-841EECD5CA47}">
      <dgm:prSet/>
      <dgm:spPr>
        <a:solidFill>
          <a:schemeClr val="bg2">
            <a:lumMod val="50000"/>
          </a:schemeClr>
        </a:solidFill>
        <a:ln>
          <a:solidFill>
            <a:schemeClr val="accent2">
              <a:lumMod val="75000"/>
            </a:schemeClr>
          </a:solidFill>
        </a:ln>
      </dgm:spPr>
      <dgm:t>
        <a:bodyPr/>
        <a:lstStyle/>
        <a:p>
          <a:r>
            <a:rPr lang="en-US"/>
            <a:t>Confirm HCP Order</a:t>
          </a:r>
        </a:p>
      </dgm:t>
    </dgm:pt>
    <dgm:pt modelId="{4A1D0F2A-40DC-4037-9731-C41F10EE681C}" type="parTrans" cxnId="{8D3878CA-5940-4283-858D-AA8348A9F2E4}">
      <dgm:prSet/>
      <dgm:spPr/>
      <dgm:t>
        <a:bodyPr/>
        <a:lstStyle/>
        <a:p>
          <a:endParaRPr lang="en-US"/>
        </a:p>
      </dgm:t>
    </dgm:pt>
    <dgm:pt modelId="{100B27DE-5B1B-48A0-96A9-5CE613DBF7AA}" type="sibTrans" cxnId="{8D3878CA-5940-4283-858D-AA8348A9F2E4}">
      <dgm:prSet/>
      <dgm:spPr/>
      <dgm:t>
        <a:bodyPr/>
        <a:lstStyle/>
        <a:p>
          <a:endParaRPr lang="en-US"/>
        </a:p>
      </dgm:t>
    </dgm:pt>
    <dgm:pt modelId="{B3C00E56-FB24-405B-8DE5-ADB8180A21C9}">
      <dgm:prSet/>
      <dgm:spPr>
        <a:solidFill>
          <a:schemeClr val="bg2">
            <a:lumMod val="50000"/>
          </a:schemeClr>
        </a:solidFill>
      </dgm:spPr>
      <dgm:t>
        <a:bodyPr/>
        <a:lstStyle/>
        <a:p>
          <a:r>
            <a:rPr lang="en-US"/>
            <a:t>Check 2 – Compare 5 Rights Between Pharmacy Label and Med Sheet</a:t>
          </a:r>
        </a:p>
      </dgm:t>
    </dgm:pt>
    <dgm:pt modelId="{126DC9EF-0251-4492-9099-E16A4FF0942B}" type="parTrans" cxnId="{3A8947C7-3F76-45C4-B40A-0D72B90154A3}">
      <dgm:prSet/>
      <dgm:spPr/>
      <dgm:t>
        <a:bodyPr/>
        <a:lstStyle/>
        <a:p>
          <a:endParaRPr lang="en-US"/>
        </a:p>
      </dgm:t>
    </dgm:pt>
    <dgm:pt modelId="{A4BF6167-D5DD-44BC-B1DE-96F8D9994EBE}" type="sibTrans" cxnId="{3A8947C7-3F76-45C4-B40A-0D72B90154A3}">
      <dgm:prSet/>
      <dgm:spPr/>
      <dgm:t>
        <a:bodyPr/>
        <a:lstStyle/>
        <a:p>
          <a:endParaRPr lang="en-US"/>
        </a:p>
      </dgm:t>
    </dgm:pt>
    <dgm:pt modelId="{62827057-4533-4DEC-9AAB-1BE4EC49F4C5}">
      <dgm:prSet/>
      <dgm:spPr>
        <a:solidFill>
          <a:schemeClr val="bg2">
            <a:lumMod val="50000"/>
          </a:schemeClr>
        </a:solidFill>
      </dgm:spPr>
      <dgm:t>
        <a:bodyPr/>
        <a:lstStyle/>
        <a:p>
          <a:r>
            <a:rPr lang="en-US"/>
            <a:t>Check 1 – Compare 5 Rights Between Pharmacy Label and Med Sheet</a:t>
          </a:r>
        </a:p>
      </dgm:t>
    </dgm:pt>
    <dgm:pt modelId="{B76E6FC0-C547-4C23-8363-E0CE0F1BB8D1}" type="parTrans" cxnId="{DB1F03F8-671D-44E5-B197-EAEBB6933739}">
      <dgm:prSet/>
      <dgm:spPr/>
      <dgm:t>
        <a:bodyPr/>
        <a:lstStyle/>
        <a:p>
          <a:endParaRPr lang="en-US"/>
        </a:p>
      </dgm:t>
    </dgm:pt>
    <dgm:pt modelId="{8E63B8D9-1CCA-4D6E-A7F3-61C4662FD5C1}" type="sibTrans" cxnId="{DB1F03F8-671D-44E5-B197-EAEBB6933739}">
      <dgm:prSet/>
      <dgm:spPr/>
      <dgm:t>
        <a:bodyPr/>
        <a:lstStyle/>
        <a:p>
          <a:endParaRPr lang="en-US"/>
        </a:p>
      </dgm:t>
    </dgm:pt>
    <dgm:pt modelId="{10133356-F1F5-4B26-B234-3FF2F10B5601}" type="pres">
      <dgm:prSet presAssocID="{2555F284-D52F-4EE5-B3F1-86BC06D7D56B}" presName="outerComposite" presStyleCnt="0">
        <dgm:presLayoutVars>
          <dgm:chMax val="5"/>
          <dgm:dir/>
          <dgm:resizeHandles val="exact"/>
        </dgm:presLayoutVars>
      </dgm:prSet>
      <dgm:spPr/>
    </dgm:pt>
    <dgm:pt modelId="{9368B792-C6B0-4AA1-A7B8-F0667CDA4863}" type="pres">
      <dgm:prSet presAssocID="{2555F284-D52F-4EE5-B3F1-86BC06D7D56B}" presName="dummyMaxCanvas" presStyleCnt="0">
        <dgm:presLayoutVars/>
      </dgm:prSet>
      <dgm:spPr/>
    </dgm:pt>
    <dgm:pt modelId="{8011F6AF-1A9B-47CD-B43D-B9E5CDD8CAEB}" type="pres">
      <dgm:prSet presAssocID="{2555F284-D52F-4EE5-B3F1-86BC06D7D56B}" presName="ThreeNodes_1" presStyleLbl="node1" presStyleIdx="0" presStyleCnt="3">
        <dgm:presLayoutVars>
          <dgm:bulletEnabled val="1"/>
        </dgm:presLayoutVars>
      </dgm:prSet>
      <dgm:spPr/>
    </dgm:pt>
    <dgm:pt modelId="{8F468A25-F47C-4EEC-8818-F4C696DEC8DC}" type="pres">
      <dgm:prSet presAssocID="{2555F284-D52F-4EE5-B3F1-86BC06D7D56B}" presName="ThreeNodes_2" presStyleLbl="node1" presStyleIdx="1" presStyleCnt="3">
        <dgm:presLayoutVars>
          <dgm:bulletEnabled val="1"/>
        </dgm:presLayoutVars>
      </dgm:prSet>
      <dgm:spPr/>
    </dgm:pt>
    <dgm:pt modelId="{178A9FB6-30AF-49CE-A8E5-39FBF9C5D2F7}" type="pres">
      <dgm:prSet presAssocID="{2555F284-D52F-4EE5-B3F1-86BC06D7D56B}" presName="ThreeNodes_3" presStyleLbl="node1" presStyleIdx="2" presStyleCnt="3">
        <dgm:presLayoutVars>
          <dgm:bulletEnabled val="1"/>
        </dgm:presLayoutVars>
      </dgm:prSet>
      <dgm:spPr/>
    </dgm:pt>
    <dgm:pt modelId="{6B5DEB55-5AD0-4720-B218-00D1DE968533}" type="pres">
      <dgm:prSet presAssocID="{2555F284-D52F-4EE5-B3F1-86BC06D7D56B}" presName="ThreeConn_1-2" presStyleLbl="fgAccFollowNode1" presStyleIdx="0" presStyleCnt="2">
        <dgm:presLayoutVars>
          <dgm:bulletEnabled val="1"/>
        </dgm:presLayoutVars>
      </dgm:prSet>
      <dgm:spPr/>
    </dgm:pt>
    <dgm:pt modelId="{AACA7A0E-76E7-483B-AB5E-AE9568E87A21}" type="pres">
      <dgm:prSet presAssocID="{2555F284-D52F-4EE5-B3F1-86BC06D7D56B}" presName="ThreeConn_2-3" presStyleLbl="fgAccFollowNode1" presStyleIdx="1" presStyleCnt="2">
        <dgm:presLayoutVars>
          <dgm:bulletEnabled val="1"/>
        </dgm:presLayoutVars>
      </dgm:prSet>
      <dgm:spPr/>
    </dgm:pt>
    <dgm:pt modelId="{10A25CFE-D16F-48F0-9177-5DFAE7D0F9BA}" type="pres">
      <dgm:prSet presAssocID="{2555F284-D52F-4EE5-B3F1-86BC06D7D56B}" presName="ThreeNodes_1_text" presStyleLbl="node1" presStyleIdx="2" presStyleCnt="3">
        <dgm:presLayoutVars>
          <dgm:bulletEnabled val="1"/>
        </dgm:presLayoutVars>
      </dgm:prSet>
      <dgm:spPr/>
    </dgm:pt>
    <dgm:pt modelId="{628C84E8-C342-4E53-97DE-F90E12D11EA0}" type="pres">
      <dgm:prSet presAssocID="{2555F284-D52F-4EE5-B3F1-86BC06D7D56B}" presName="ThreeNodes_2_text" presStyleLbl="node1" presStyleIdx="2" presStyleCnt="3">
        <dgm:presLayoutVars>
          <dgm:bulletEnabled val="1"/>
        </dgm:presLayoutVars>
      </dgm:prSet>
      <dgm:spPr/>
    </dgm:pt>
    <dgm:pt modelId="{60E151C6-7943-4636-9129-FFDE92FF4793}" type="pres">
      <dgm:prSet presAssocID="{2555F284-D52F-4EE5-B3F1-86BC06D7D56B}" presName="ThreeNodes_3_text" presStyleLbl="node1" presStyleIdx="2" presStyleCnt="3">
        <dgm:presLayoutVars>
          <dgm:bulletEnabled val="1"/>
        </dgm:presLayoutVars>
      </dgm:prSet>
      <dgm:spPr/>
    </dgm:pt>
  </dgm:ptLst>
  <dgm:cxnLst>
    <dgm:cxn modelId="{2472FB0A-C4E8-4028-877A-35091F4E0CEB}" type="presOf" srcId="{62827057-4533-4DEC-9AAB-1BE4EC49F4C5}" destId="{628C84E8-C342-4E53-97DE-F90E12D11EA0}" srcOrd="1" destOrd="0" presId="urn:microsoft.com/office/officeart/2005/8/layout/vProcess5"/>
    <dgm:cxn modelId="{3349F10E-3176-4EF8-B182-DAB94878C77B}" type="presOf" srcId="{2555F284-D52F-4EE5-B3F1-86BC06D7D56B}" destId="{10133356-F1F5-4B26-B234-3FF2F10B5601}" srcOrd="0" destOrd="0" presId="urn:microsoft.com/office/officeart/2005/8/layout/vProcess5"/>
    <dgm:cxn modelId="{18D80437-5DA4-431D-9EF0-0F9446034077}" type="presOf" srcId="{100B27DE-5B1B-48A0-96A9-5CE613DBF7AA}" destId="{6B5DEB55-5AD0-4720-B218-00D1DE968533}" srcOrd="0" destOrd="0" presId="urn:microsoft.com/office/officeart/2005/8/layout/vProcess5"/>
    <dgm:cxn modelId="{76D0905A-AAC7-43CF-B798-D033C8233440}" type="presOf" srcId="{B3C00E56-FB24-405B-8DE5-ADB8180A21C9}" destId="{60E151C6-7943-4636-9129-FFDE92FF4793}" srcOrd="1" destOrd="0" presId="urn:microsoft.com/office/officeart/2005/8/layout/vProcess5"/>
    <dgm:cxn modelId="{B61443A1-1A56-4903-95FF-D48AE068D7C0}" type="presOf" srcId="{F78D3674-B362-4F9E-ABBE-841EECD5CA47}" destId="{10A25CFE-D16F-48F0-9177-5DFAE7D0F9BA}" srcOrd="1" destOrd="0" presId="urn:microsoft.com/office/officeart/2005/8/layout/vProcess5"/>
    <dgm:cxn modelId="{034514A9-353C-4152-B24F-BEC4DF23FD73}" type="presOf" srcId="{F78D3674-B362-4F9E-ABBE-841EECD5CA47}" destId="{8011F6AF-1A9B-47CD-B43D-B9E5CDD8CAEB}" srcOrd="0" destOrd="0" presId="urn:microsoft.com/office/officeart/2005/8/layout/vProcess5"/>
    <dgm:cxn modelId="{C123CBB7-2F76-4B64-B1E8-6AC00ACB5C7D}" type="presOf" srcId="{8E63B8D9-1CCA-4D6E-A7F3-61C4662FD5C1}" destId="{AACA7A0E-76E7-483B-AB5E-AE9568E87A21}" srcOrd="0" destOrd="0" presId="urn:microsoft.com/office/officeart/2005/8/layout/vProcess5"/>
    <dgm:cxn modelId="{3A8947C7-3F76-45C4-B40A-0D72B90154A3}" srcId="{2555F284-D52F-4EE5-B3F1-86BC06D7D56B}" destId="{B3C00E56-FB24-405B-8DE5-ADB8180A21C9}" srcOrd="2" destOrd="0" parTransId="{126DC9EF-0251-4492-9099-E16A4FF0942B}" sibTransId="{A4BF6167-D5DD-44BC-B1DE-96F8D9994EBE}"/>
    <dgm:cxn modelId="{8D3878CA-5940-4283-858D-AA8348A9F2E4}" srcId="{2555F284-D52F-4EE5-B3F1-86BC06D7D56B}" destId="{F78D3674-B362-4F9E-ABBE-841EECD5CA47}" srcOrd="0" destOrd="0" parTransId="{4A1D0F2A-40DC-4037-9731-C41F10EE681C}" sibTransId="{100B27DE-5B1B-48A0-96A9-5CE613DBF7AA}"/>
    <dgm:cxn modelId="{AB9569CD-ED9D-4AF1-9123-F63EEF78C68D}" type="presOf" srcId="{B3C00E56-FB24-405B-8DE5-ADB8180A21C9}" destId="{178A9FB6-30AF-49CE-A8E5-39FBF9C5D2F7}" srcOrd="0" destOrd="0" presId="urn:microsoft.com/office/officeart/2005/8/layout/vProcess5"/>
    <dgm:cxn modelId="{773083DA-FD58-4705-B0BA-6F2447C27840}" type="presOf" srcId="{62827057-4533-4DEC-9AAB-1BE4EC49F4C5}" destId="{8F468A25-F47C-4EEC-8818-F4C696DEC8DC}" srcOrd="0" destOrd="0" presId="urn:microsoft.com/office/officeart/2005/8/layout/vProcess5"/>
    <dgm:cxn modelId="{DB1F03F8-671D-44E5-B197-EAEBB6933739}" srcId="{2555F284-D52F-4EE5-B3F1-86BC06D7D56B}" destId="{62827057-4533-4DEC-9AAB-1BE4EC49F4C5}" srcOrd="1" destOrd="0" parTransId="{B76E6FC0-C547-4C23-8363-E0CE0F1BB8D1}" sibTransId="{8E63B8D9-1CCA-4D6E-A7F3-61C4662FD5C1}"/>
    <dgm:cxn modelId="{E7ADB20A-67CC-451A-90BA-5699EEA4A2FB}" type="presParOf" srcId="{10133356-F1F5-4B26-B234-3FF2F10B5601}" destId="{9368B792-C6B0-4AA1-A7B8-F0667CDA4863}" srcOrd="0" destOrd="0" presId="urn:microsoft.com/office/officeart/2005/8/layout/vProcess5"/>
    <dgm:cxn modelId="{23DD1EE4-83E8-41A6-B506-71FA29FCC988}" type="presParOf" srcId="{10133356-F1F5-4B26-B234-3FF2F10B5601}" destId="{8011F6AF-1A9B-47CD-B43D-B9E5CDD8CAEB}" srcOrd="1" destOrd="0" presId="urn:microsoft.com/office/officeart/2005/8/layout/vProcess5"/>
    <dgm:cxn modelId="{DB0FC61C-9D41-43E2-9967-A239E882A559}" type="presParOf" srcId="{10133356-F1F5-4B26-B234-3FF2F10B5601}" destId="{8F468A25-F47C-4EEC-8818-F4C696DEC8DC}" srcOrd="2" destOrd="0" presId="urn:microsoft.com/office/officeart/2005/8/layout/vProcess5"/>
    <dgm:cxn modelId="{5FC95917-70BA-48D2-8DDC-78E394CBBF01}" type="presParOf" srcId="{10133356-F1F5-4B26-B234-3FF2F10B5601}" destId="{178A9FB6-30AF-49CE-A8E5-39FBF9C5D2F7}" srcOrd="3" destOrd="0" presId="urn:microsoft.com/office/officeart/2005/8/layout/vProcess5"/>
    <dgm:cxn modelId="{3409E053-85F3-46AB-A6CA-625A03EE6A9E}" type="presParOf" srcId="{10133356-F1F5-4B26-B234-3FF2F10B5601}" destId="{6B5DEB55-5AD0-4720-B218-00D1DE968533}" srcOrd="4" destOrd="0" presId="urn:microsoft.com/office/officeart/2005/8/layout/vProcess5"/>
    <dgm:cxn modelId="{A2A48944-1989-4926-A3EC-B5675917400B}" type="presParOf" srcId="{10133356-F1F5-4B26-B234-3FF2F10B5601}" destId="{AACA7A0E-76E7-483B-AB5E-AE9568E87A21}" srcOrd="5" destOrd="0" presId="urn:microsoft.com/office/officeart/2005/8/layout/vProcess5"/>
    <dgm:cxn modelId="{DB4B6BA1-9CEC-4270-B9D8-5077C29B5851}" type="presParOf" srcId="{10133356-F1F5-4B26-B234-3FF2F10B5601}" destId="{10A25CFE-D16F-48F0-9177-5DFAE7D0F9BA}" srcOrd="6" destOrd="0" presId="urn:microsoft.com/office/officeart/2005/8/layout/vProcess5"/>
    <dgm:cxn modelId="{3C6F50D4-5485-400A-8293-D048B7CE6026}" type="presParOf" srcId="{10133356-F1F5-4B26-B234-3FF2F10B5601}" destId="{628C84E8-C342-4E53-97DE-F90E12D11EA0}" srcOrd="7" destOrd="0" presId="urn:microsoft.com/office/officeart/2005/8/layout/vProcess5"/>
    <dgm:cxn modelId="{99457C9D-8BCB-44D6-A66A-DB1579D515F7}" type="presParOf" srcId="{10133356-F1F5-4B26-B234-3FF2F10B5601}" destId="{60E151C6-7943-4636-9129-FFDE92FF4793}"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9E6CA7B-4C33-4A61-B024-18173968DA32}"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FEFAD257-5B25-495F-9026-12EBC8F88622}">
      <dgm:prSet/>
      <dgm:spPr/>
      <dgm:t>
        <a:bodyPr/>
        <a:lstStyle/>
        <a:p>
          <a:r>
            <a:rPr lang="en-US"/>
            <a:t>Medication Storage Key Responsibility</a:t>
          </a:r>
        </a:p>
      </dgm:t>
    </dgm:pt>
    <dgm:pt modelId="{F1BAB486-11A6-4A3C-9AB3-798E1BFDCD6D}" type="parTrans" cxnId="{DF14566B-92B6-4004-8CEF-FD4FF7B7D34E}">
      <dgm:prSet/>
      <dgm:spPr/>
      <dgm:t>
        <a:bodyPr/>
        <a:lstStyle/>
        <a:p>
          <a:endParaRPr lang="en-US"/>
        </a:p>
      </dgm:t>
    </dgm:pt>
    <dgm:pt modelId="{D691A8AE-D87F-4587-B715-156138698799}" type="sibTrans" cxnId="{DF14566B-92B6-4004-8CEF-FD4FF7B7D34E}">
      <dgm:prSet/>
      <dgm:spPr/>
      <dgm:t>
        <a:bodyPr/>
        <a:lstStyle/>
        <a:p>
          <a:endParaRPr lang="en-US"/>
        </a:p>
      </dgm:t>
    </dgm:pt>
    <dgm:pt modelId="{E6B610AB-8974-40B5-8A47-65FC0ECD77A0}">
      <dgm:prSet/>
      <dgm:spPr/>
      <dgm:t>
        <a:bodyPr/>
        <a:lstStyle/>
        <a:p>
          <a:r>
            <a:rPr lang="en-US" b="0"/>
            <a:t>Security of the Medication Storage Area and Medication Administration Responsibilities</a:t>
          </a:r>
        </a:p>
      </dgm:t>
    </dgm:pt>
    <dgm:pt modelId="{805B83A2-2313-4A6A-92CF-019DE8872325}" type="parTrans" cxnId="{8FD6FB2E-1CC7-441D-85FA-EACD0AD60681}">
      <dgm:prSet/>
      <dgm:spPr/>
    </dgm:pt>
    <dgm:pt modelId="{5AAFA7E3-E17A-43E1-B568-2621A64D90EC}" type="sibTrans" cxnId="{8FD6FB2E-1CC7-441D-85FA-EACD0AD60681}">
      <dgm:prSet/>
      <dgm:spPr/>
    </dgm:pt>
    <dgm:pt modelId="{EA374ADD-2D40-4BC6-A1A1-A3DDB6C65936}" type="pres">
      <dgm:prSet presAssocID="{79E6CA7B-4C33-4A61-B024-18173968DA32}" presName="hierChild1" presStyleCnt="0">
        <dgm:presLayoutVars>
          <dgm:chPref val="1"/>
          <dgm:dir/>
          <dgm:animOne val="branch"/>
          <dgm:animLvl val="lvl"/>
          <dgm:resizeHandles/>
        </dgm:presLayoutVars>
      </dgm:prSet>
      <dgm:spPr/>
    </dgm:pt>
    <dgm:pt modelId="{9CF680FB-C827-489C-B1BB-BFC222F52B64}" type="pres">
      <dgm:prSet presAssocID="{FEFAD257-5B25-495F-9026-12EBC8F88622}" presName="hierRoot1" presStyleCnt="0"/>
      <dgm:spPr/>
    </dgm:pt>
    <dgm:pt modelId="{ECC805FE-0496-4E2E-A62B-964D79B933E0}" type="pres">
      <dgm:prSet presAssocID="{FEFAD257-5B25-495F-9026-12EBC8F88622}" presName="composite" presStyleCnt="0"/>
      <dgm:spPr/>
    </dgm:pt>
    <dgm:pt modelId="{FC919BD4-558D-4DBD-9203-6E5B43C30D4F}" type="pres">
      <dgm:prSet presAssocID="{FEFAD257-5B25-495F-9026-12EBC8F88622}" presName="background" presStyleLbl="node0" presStyleIdx="0" presStyleCnt="2"/>
      <dgm:spPr/>
    </dgm:pt>
    <dgm:pt modelId="{54FD64DF-12E9-481B-A6ED-95C48DBDADB2}" type="pres">
      <dgm:prSet presAssocID="{FEFAD257-5B25-495F-9026-12EBC8F88622}" presName="text" presStyleLbl="fgAcc0" presStyleIdx="0" presStyleCnt="2">
        <dgm:presLayoutVars>
          <dgm:chPref val="3"/>
        </dgm:presLayoutVars>
      </dgm:prSet>
      <dgm:spPr/>
    </dgm:pt>
    <dgm:pt modelId="{94A4B41F-666D-444A-A5A0-B47A9FDA9912}" type="pres">
      <dgm:prSet presAssocID="{FEFAD257-5B25-495F-9026-12EBC8F88622}" presName="hierChild2" presStyleCnt="0"/>
      <dgm:spPr/>
    </dgm:pt>
    <dgm:pt modelId="{805E97AF-8F2F-40F7-B182-563B9E4E2FD1}" type="pres">
      <dgm:prSet presAssocID="{E6B610AB-8974-40B5-8A47-65FC0ECD77A0}" presName="hierRoot1" presStyleCnt="0"/>
      <dgm:spPr/>
    </dgm:pt>
    <dgm:pt modelId="{15B4A560-9DC2-4311-930F-5C8387D14673}" type="pres">
      <dgm:prSet presAssocID="{E6B610AB-8974-40B5-8A47-65FC0ECD77A0}" presName="composite" presStyleCnt="0"/>
      <dgm:spPr/>
    </dgm:pt>
    <dgm:pt modelId="{DF061450-589F-4887-AC5A-9B46AD8D6ADC}" type="pres">
      <dgm:prSet presAssocID="{E6B610AB-8974-40B5-8A47-65FC0ECD77A0}" presName="background" presStyleLbl="node0" presStyleIdx="1" presStyleCnt="2"/>
      <dgm:spPr/>
    </dgm:pt>
    <dgm:pt modelId="{A56F3D19-DFA3-4ECF-93AA-8E86C32ECE7C}" type="pres">
      <dgm:prSet presAssocID="{E6B610AB-8974-40B5-8A47-65FC0ECD77A0}" presName="text" presStyleLbl="fgAcc0" presStyleIdx="1" presStyleCnt="2">
        <dgm:presLayoutVars>
          <dgm:chPref val="3"/>
        </dgm:presLayoutVars>
      </dgm:prSet>
      <dgm:spPr/>
    </dgm:pt>
    <dgm:pt modelId="{4EB8010A-6439-4FB6-BFD6-00FD6F0C7BAF}" type="pres">
      <dgm:prSet presAssocID="{E6B610AB-8974-40B5-8A47-65FC0ECD77A0}" presName="hierChild2" presStyleCnt="0"/>
      <dgm:spPr/>
    </dgm:pt>
  </dgm:ptLst>
  <dgm:cxnLst>
    <dgm:cxn modelId="{8FD6FB2E-1CC7-441D-85FA-EACD0AD60681}" srcId="{79E6CA7B-4C33-4A61-B024-18173968DA32}" destId="{E6B610AB-8974-40B5-8A47-65FC0ECD77A0}" srcOrd="1" destOrd="0" parTransId="{805B83A2-2313-4A6A-92CF-019DE8872325}" sibTransId="{5AAFA7E3-E17A-43E1-B568-2621A64D90EC}"/>
    <dgm:cxn modelId="{A7A0C340-8EBC-40FC-941E-199A9A1A245D}" type="presOf" srcId="{79E6CA7B-4C33-4A61-B024-18173968DA32}" destId="{EA374ADD-2D40-4BC6-A1A1-A3DDB6C65936}" srcOrd="0" destOrd="0" presId="urn:microsoft.com/office/officeart/2005/8/layout/hierarchy1"/>
    <dgm:cxn modelId="{DF14566B-92B6-4004-8CEF-FD4FF7B7D34E}" srcId="{79E6CA7B-4C33-4A61-B024-18173968DA32}" destId="{FEFAD257-5B25-495F-9026-12EBC8F88622}" srcOrd="0" destOrd="0" parTransId="{F1BAB486-11A6-4A3C-9AB3-798E1BFDCD6D}" sibTransId="{D691A8AE-D87F-4587-B715-156138698799}"/>
    <dgm:cxn modelId="{D03B4EED-8F1C-4805-A747-23C624CCEAAE}" type="presOf" srcId="{E6B610AB-8974-40B5-8A47-65FC0ECD77A0}" destId="{A56F3D19-DFA3-4ECF-93AA-8E86C32ECE7C}" srcOrd="0" destOrd="0" presId="urn:microsoft.com/office/officeart/2005/8/layout/hierarchy1"/>
    <dgm:cxn modelId="{CFE733FC-7FD4-4426-BC54-C12DC7B75A11}" type="presOf" srcId="{FEFAD257-5B25-495F-9026-12EBC8F88622}" destId="{54FD64DF-12E9-481B-A6ED-95C48DBDADB2}" srcOrd="0" destOrd="0" presId="urn:microsoft.com/office/officeart/2005/8/layout/hierarchy1"/>
    <dgm:cxn modelId="{E3BA3B98-A077-4BAD-BA74-67AF96934662}" type="presParOf" srcId="{EA374ADD-2D40-4BC6-A1A1-A3DDB6C65936}" destId="{9CF680FB-C827-489C-B1BB-BFC222F52B64}" srcOrd="0" destOrd="0" presId="urn:microsoft.com/office/officeart/2005/8/layout/hierarchy1"/>
    <dgm:cxn modelId="{7333E72E-F70F-4D81-BE17-5454CC94AABD}" type="presParOf" srcId="{9CF680FB-C827-489C-B1BB-BFC222F52B64}" destId="{ECC805FE-0496-4E2E-A62B-964D79B933E0}" srcOrd="0" destOrd="0" presId="urn:microsoft.com/office/officeart/2005/8/layout/hierarchy1"/>
    <dgm:cxn modelId="{211EE0B8-6065-4125-9DB3-29B205EB35CE}" type="presParOf" srcId="{ECC805FE-0496-4E2E-A62B-964D79B933E0}" destId="{FC919BD4-558D-4DBD-9203-6E5B43C30D4F}" srcOrd="0" destOrd="0" presId="urn:microsoft.com/office/officeart/2005/8/layout/hierarchy1"/>
    <dgm:cxn modelId="{3E210B76-F348-4042-BAA1-B2EE90778DAB}" type="presParOf" srcId="{ECC805FE-0496-4E2E-A62B-964D79B933E0}" destId="{54FD64DF-12E9-481B-A6ED-95C48DBDADB2}" srcOrd="1" destOrd="0" presId="urn:microsoft.com/office/officeart/2005/8/layout/hierarchy1"/>
    <dgm:cxn modelId="{390C8626-166F-4AD7-94A7-53013F9B26E3}" type="presParOf" srcId="{9CF680FB-C827-489C-B1BB-BFC222F52B64}" destId="{94A4B41F-666D-444A-A5A0-B47A9FDA9912}" srcOrd="1" destOrd="0" presId="urn:microsoft.com/office/officeart/2005/8/layout/hierarchy1"/>
    <dgm:cxn modelId="{D8046A6A-A8AD-4FC8-A408-3345F05D0225}" type="presParOf" srcId="{EA374ADD-2D40-4BC6-A1A1-A3DDB6C65936}" destId="{805E97AF-8F2F-40F7-B182-563B9E4E2FD1}" srcOrd="1" destOrd="0" presId="urn:microsoft.com/office/officeart/2005/8/layout/hierarchy1"/>
    <dgm:cxn modelId="{E2923C7C-DF3F-4532-BBF4-64C227BCCDB6}" type="presParOf" srcId="{805E97AF-8F2F-40F7-B182-563B9E4E2FD1}" destId="{15B4A560-9DC2-4311-930F-5C8387D14673}" srcOrd="0" destOrd="0" presId="urn:microsoft.com/office/officeart/2005/8/layout/hierarchy1"/>
    <dgm:cxn modelId="{F6588803-CBA0-4315-B363-DAC87EAF3AA1}" type="presParOf" srcId="{15B4A560-9DC2-4311-930F-5C8387D14673}" destId="{DF061450-589F-4887-AC5A-9B46AD8D6ADC}" srcOrd="0" destOrd="0" presId="urn:microsoft.com/office/officeart/2005/8/layout/hierarchy1"/>
    <dgm:cxn modelId="{4C2941CB-9336-499C-8793-9EA503D2392C}" type="presParOf" srcId="{15B4A560-9DC2-4311-930F-5C8387D14673}" destId="{A56F3D19-DFA3-4ECF-93AA-8E86C32ECE7C}" srcOrd="1" destOrd="0" presId="urn:microsoft.com/office/officeart/2005/8/layout/hierarchy1"/>
    <dgm:cxn modelId="{86C5E4D2-CE00-4424-A5B0-A21245A86AE5}" type="presParOf" srcId="{805E97AF-8F2F-40F7-B182-563B9E4E2FD1}" destId="{4EB8010A-6439-4FB6-BFD6-00FD6F0C7BA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49391D-9124-4848-8C10-C0AFFD301D5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24FA16D-2C15-4C83-ABFF-AD457FAF6487}">
      <dgm:prSet/>
      <dgm:spPr/>
      <dgm:t>
        <a:bodyPr/>
        <a:lstStyle/>
        <a:p>
          <a:pPr>
            <a:lnSpc>
              <a:spcPct val="100000"/>
            </a:lnSpc>
          </a:pPr>
          <a:r>
            <a:rPr lang="en-US"/>
            <a:t>Transfer of Count Sheet Page</a:t>
          </a:r>
        </a:p>
      </dgm:t>
    </dgm:pt>
    <dgm:pt modelId="{42B90284-5A83-4A2B-B477-B9031602F8AB}" type="parTrans" cxnId="{892CA267-FCC8-4F3E-8F81-834C68B1BCF7}">
      <dgm:prSet/>
      <dgm:spPr/>
      <dgm:t>
        <a:bodyPr/>
        <a:lstStyle/>
        <a:p>
          <a:endParaRPr lang="en-US"/>
        </a:p>
      </dgm:t>
    </dgm:pt>
    <dgm:pt modelId="{6F401830-50A5-48B5-A433-E2075A4FB195}" type="sibTrans" cxnId="{892CA267-FCC8-4F3E-8F81-834C68B1BCF7}">
      <dgm:prSet/>
      <dgm:spPr/>
      <dgm:t>
        <a:bodyPr/>
        <a:lstStyle/>
        <a:p>
          <a:endParaRPr lang="en-US"/>
        </a:p>
      </dgm:t>
    </dgm:pt>
    <dgm:pt modelId="{04CD3D19-1D26-4D1C-B4E5-DF5B31D6E738}">
      <dgm:prSet/>
      <dgm:spPr/>
      <dgm:t>
        <a:bodyPr/>
        <a:lstStyle/>
        <a:p>
          <a:pPr>
            <a:lnSpc>
              <a:spcPct val="100000"/>
            </a:lnSpc>
          </a:pPr>
          <a:r>
            <a:rPr lang="en-US" b="0"/>
            <a:t>Transcription Examples</a:t>
          </a:r>
        </a:p>
      </dgm:t>
    </dgm:pt>
    <dgm:pt modelId="{63DC4F5B-1FE2-4AF4-AE5B-6FCDA4ED8044}" type="parTrans" cxnId="{7201808F-D69D-4C02-888C-28E1CAE6FFE4}">
      <dgm:prSet/>
      <dgm:spPr/>
      <dgm:t>
        <a:bodyPr/>
        <a:lstStyle/>
        <a:p>
          <a:endParaRPr lang="en-US"/>
        </a:p>
      </dgm:t>
    </dgm:pt>
    <dgm:pt modelId="{7F491DF8-247F-42FB-9D76-D01D75826617}" type="sibTrans" cxnId="{7201808F-D69D-4C02-888C-28E1CAE6FFE4}">
      <dgm:prSet/>
      <dgm:spPr/>
      <dgm:t>
        <a:bodyPr/>
        <a:lstStyle/>
        <a:p>
          <a:endParaRPr lang="en-US"/>
        </a:p>
      </dgm:t>
    </dgm:pt>
    <dgm:pt modelId="{67957A10-A27E-42A8-AC7A-9C417BA71AE0}">
      <dgm:prSet/>
      <dgm:spPr/>
      <dgm:t>
        <a:bodyPr/>
        <a:lstStyle/>
        <a:p>
          <a:pPr>
            <a:lnSpc>
              <a:spcPct val="100000"/>
            </a:lnSpc>
          </a:pPr>
          <a:r>
            <a:rPr lang="en-US"/>
            <a:t>PRN HCP Medication Orders</a:t>
          </a:r>
        </a:p>
      </dgm:t>
    </dgm:pt>
    <dgm:pt modelId="{C27DB936-C995-4C6E-B681-761E1C185107}" type="parTrans" cxnId="{5C0DEC97-BEA9-4DF7-8ED7-D1C8220FD5E1}">
      <dgm:prSet/>
      <dgm:spPr/>
      <dgm:t>
        <a:bodyPr/>
        <a:lstStyle/>
        <a:p>
          <a:endParaRPr lang="en-US"/>
        </a:p>
      </dgm:t>
    </dgm:pt>
    <dgm:pt modelId="{0361B227-38A0-4131-867B-222A91229811}" type="sibTrans" cxnId="{5C0DEC97-BEA9-4DF7-8ED7-D1C8220FD5E1}">
      <dgm:prSet/>
      <dgm:spPr/>
      <dgm:t>
        <a:bodyPr/>
        <a:lstStyle/>
        <a:p>
          <a:endParaRPr lang="en-US"/>
        </a:p>
      </dgm:t>
    </dgm:pt>
    <dgm:pt modelId="{0C437593-BC91-E74A-98F8-4F61BD599579}">
      <dgm:prSet custT="1"/>
      <dgm:spPr/>
      <dgm:t>
        <a:bodyPr/>
        <a:lstStyle/>
        <a:p>
          <a:pPr>
            <a:lnSpc>
              <a:spcPct val="100000"/>
            </a:lnSpc>
          </a:pPr>
          <a:endParaRPr lang="en-US" sz="1300"/>
        </a:p>
      </dgm:t>
    </dgm:pt>
    <dgm:pt modelId="{223E4826-EC82-EB47-B195-51E31CD3EBA9}" type="parTrans" cxnId="{187B841A-3F89-1D44-B6FE-1DFABCBCF3A6}">
      <dgm:prSet/>
      <dgm:spPr/>
      <dgm:t>
        <a:bodyPr/>
        <a:lstStyle/>
        <a:p>
          <a:endParaRPr lang="en-US"/>
        </a:p>
      </dgm:t>
    </dgm:pt>
    <dgm:pt modelId="{71F7CBD9-FC9A-9E49-8481-E9C4DD3FB4CB}" type="sibTrans" cxnId="{187B841A-3F89-1D44-B6FE-1DFABCBCF3A6}">
      <dgm:prSet/>
      <dgm:spPr/>
      <dgm:t>
        <a:bodyPr/>
        <a:lstStyle/>
        <a:p>
          <a:endParaRPr lang="en-US"/>
        </a:p>
      </dgm:t>
    </dgm:pt>
    <dgm:pt modelId="{B6E6B898-906C-4C2C-AF53-485582B51E4C}" type="pres">
      <dgm:prSet presAssocID="{B749391D-9124-4848-8C10-C0AFFD301D5F}" presName="root" presStyleCnt="0">
        <dgm:presLayoutVars>
          <dgm:dir/>
          <dgm:resizeHandles val="exact"/>
        </dgm:presLayoutVars>
      </dgm:prSet>
      <dgm:spPr/>
    </dgm:pt>
    <dgm:pt modelId="{732AF88D-41A8-40E1-BE82-31027E49E7A2}" type="pres">
      <dgm:prSet presAssocID="{224FA16D-2C15-4C83-ABFF-AD457FAF6487}" presName="compNode" presStyleCnt="0"/>
      <dgm:spPr/>
    </dgm:pt>
    <dgm:pt modelId="{3E588047-3234-4EC6-8455-2CA56DEDAF26}" type="pres">
      <dgm:prSet presAssocID="{224FA16D-2C15-4C83-ABFF-AD457FAF6487}" presName="bgRect" presStyleLbl="bgShp" presStyleIdx="0" presStyleCnt="3" custLinFactNeighborX="1209" custLinFactNeighborY="-856"/>
      <dgm:spPr/>
    </dgm:pt>
    <dgm:pt modelId="{A45EEA2B-00AD-42A8-99E1-64FB50078015}" type="pres">
      <dgm:prSet presAssocID="{224FA16D-2C15-4C83-ABFF-AD457FAF648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DE677C3B-9DA0-42E3-B78C-00F991A5223F}" type="pres">
      <dgm:prSet presAssocID="{224FA16D-2C15-4C83-ABFF-AD457FAF6487}" presName="spaceRect" presStyleCnt="0"/>
      <dgm:spPr/>
    </dgm:pt>
    <dgm:pt modelId="{CA3565E2-1B79-45E5-83CC-808006E4C3A7}" type="pres">
      <dgm:prSet presAssocID="{224FA16D-2C15-4C83-ABFF-AD457FAF6487}" presName="parTx" presStyleLbl="revTx" presStyleIdx="0" presStyleCnt="4">
        <dgm:presLayoutVars>
          <dgm:chMax val="0"/>
          <dgm:chPref val="0"/>
        </dgm:presLayoutVars>
      </dgm:prSet>
      <dgm:spPr/>
    </dgm:pt>
    <dgm:pt modelId="{1B16B76C-F93E-45E4-BA86-4726E3A0C237}" type="pres">
      <dgm:prSet presAssocID="{224FA16D-2C15-4C83-ABFF-AD457FAF6487}" presName="desTx" presStyleLbl="revTx" presStyleIdx="1" presStyleCnt="4">
        <dgm:presLayoutVars/>
      </dgm:prSet>
      <dgm:spPr/>
    </dgm:pt>
    <dgm:pt modelId="{B2C828D3-EC7E-49C0-AE9A-4987E012E28C}" type="pres">
      <dgm:prSet presAssocID="{6F401830-50A5-48B5-A433-E2075A4FB195}" presName="sibTrans" presStyleCnt="0"/>
      <dgm:spPr/>
    </dgm:pt>
    <dgm:pt modelId="{002AEC9C-445D-477A-AE73-6BCBADFACBC1}" type="pres">
      <dgm:prSet presAssocID="{04CD3D19-1D26-4D1C-B4E5-DF5B31D6E738}" presName="compNode" presStyleCnt="0"/>
      <dgm:spPr/>
    </dgm:pt>
    <dgm:pt modelId="{54132DEA-3686-4786-99D3-CC85AF838B27}" type="pres">
      <dgm:prSet presAssocID="{04CD3D19-1D26-4D1C-B4E5-DF5B31D6E738}" presName="bgRect" presStyleLbl="bgShp" presStyleIdx="1" presStyleCnt="3" custLinFactNeighborX="-12256"/>
      <dgm:spPr/>
    </dgm:pt>
    <dgm:pt modelId="{4E1E49AB-571E-46D8-BDD1-A063EC01FE41}" type="pres">
      <dgm:prSet presAssocID="{04CD3D19-1D26-4D1C-B4E5-DF5B31D6E73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146820B4-2CBC-44B6-BD2A-D15AE546322F}" type="pres">
      <dgm:prSet presAssocID="{04CD3D19-1D26-4D1C-B4E5-DF5B31D6E738}" presName="spaceRect" presStyleCnt="0"/>
      <dgm:spPr/>
    </dgm:pt>
    <dgm:pt modelId="{B7F9F27A-4308-4869-8767-D403C9585B3B}" type="pres">
      <dgm:prSet presAssocID="{04CD3D19-1D26-4D1C-B4E5-DF5B31D6E738}" presName="parTx" presStyleLbl="revTx" presStyleIdx="2" presStyleCnt="4">
        <dgm:presLayoutVars>
          <dgm:chMax val="0"/>
          <dgm:chPref val="0"/>
        </dgm:presLayoutVars>
      </dgm:prSet>
      <dgm:spPr/>
    </dgm:pt>
    <dgm:pt modelId="{CF9594E9-7CFF-42BC-BAF2-8F043A0AA149}" type="pres">
      <dgm:prSet presAssocID="{7F491DF8-247F-42FB-9D76-D01D75826617}" presName="sibTrans" presStyleCnt="0"/>
      <dgm:spPr/>
    </dgm:pt>
    <dgm:pt modelId="{5DFB8C28-76F6-4A2A-8AB9-EFCE07838304}" type="pres">
      <dgm:prSet presAssocID="{67957A10-A27E-42A8-AC7A-9C417BA71AE0}" presName="compNode" presStyleCnt="0"/>
      <dgm:spPr/>
    </dgm:pt>
    <dgm:pt modelId="{12D74553-D52A-427E-95D8-B842DAAFB581}" type="pres">
      <dgm:prSet presAssocID="{67957A10-A27E-42A8-AC7A-9C417BA71AE0}" presName="bgRect" presStyleLbl="bgShp" presStyleIdx="2" presStyleCnt="3" custLinFactNeighborX="54" custLinFactNeighborY="4810"/>
      <dgm:spPr/>
    </dgm:pt>
    <dgm:pt modelId="{0E4A5043-5405-4A2C-9785-DF1CD39D220F}" type="pres">
      <dgm:prSet presAssocID="{67957A10-A27E-42A8-AC7A-9C417BA71AE0}"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edicine with solid fill"/>
        </a:ext>
      </dgm:extLst>
    </dgm:pt>
    <dgm:pt modelId="{20F762C9-4686-4A3D-A45E-15DACDA52C5D}" type="pres">
      <dgm:prSet presAssocID="{67957A10-A27E-42A8-AC7A-9C417BA71AE0}" presName="spaceRect" presStyleCnt="0"/>
      <dgm:spPr/>
    </dgm:pt>
    <dgm:pt modelId="{55D6144D-697F-4A7D-AFE2-D1068B92F354}" type="pres">
      <dgm:prSet presAssocID="{67957A10-A27E-42A8-AC7A-9C417BA71AE0}" presName="parTx" presStyleLbl="revTx" presStyleIdx="3" presStyleCnt="4">
        <dgm:presLayoutVars>
          <dgm:chMax val="0"/>
          <dgm:chPref val="0"/>
        </dgm:presLayoutVars>
      </dgm:prSet>
      <dgm:spPr/>
    </dgm:pt>
  </dgm:ptLst>
  <dgm:cxnLst>
    <dgm:cxn modelId="{28BE3907-3C8E-114F-9B39-80D62869DDEA}" type="presOf" srcId="{B749391D-9124-4848-8C10-C0AFFD301D5F}" destId="{B6E6B898-906C-4C2C-AF53-485582B51E4C}" srcOrd="0" destOrd="0" presId="urn:microsoft.com/office/officeart/2018/2/layout/IconVerticalSolidList"/>
    <dgm:cxn modelId="{187B841A-3F89-1D44-B6FE-1DFABCBCF3A6}" srcId="{224FA16D-2C15-4C83-ABFF-AD457FAF6487}" destId="{0C437593-BC91-E74A-98F8-4F61BD599579}" srcOrd="0" destOrd="0" parTransId="{223E4826-EC82-EB47-B195-51E31CD3EBA9}" sibTransId="{71F7CBD9-FC9A-9E49-8481-E9C4DD3FB4CB}"/>
    <dgm:cxn modelId="{D8045122-5CC2-A84E-80F4-DD58D7C34E8A}" type="presOf" srcId="{224FA16D-2C15-4C83-ABFF-AD457FAF6487}" destId="{CA3565E2-1B79-45E5-83CC-808006E4C3A7}" srcOrd="0" destOrd="0" presId="urn:microsoft.com/office/officeart/2018/2/layout/IconVerticalSolidList"/>
    <dgm:cxn modelId="{0826703F-28F0-9243-B299-4D0ED9E2BBFD}" type="presOf" srcId="{67957A10-A27E-42A8-AC7A-9C417BA71AE0}" destId="{55D6144D-697F-4A7D-AFE2-D1068B92F354}" srcOrd="0" destOrd="0" presId="urn:microsoft.com/office/officeart/2018/2/layout/IconVerticalSolidList"/>
    <dgm:cxn modelId="{F5FFE862-9C6C-B94E-B14E-F9A2B8EBABB6}" type="presOf" srcId="{0C437593-BC91-E74A-98F8-4F61BD599579}" destId="{1B16B76C-F93E-45E4-BA86-4726E3A0C237}" srcOrd="0" destOrd="0" presId="urn:microsoft.com/office/officeart/2018/2/layout/IconVerticalSolidList"/>
    <dgm:cxn modelId="{892CA267-FCC8-4F3E-8F81-834C68B1BCF7}" srcId="{B749391D-9124-4848-8C10-C0AFFD301D5F}" destId="{224FA16D-2C15-4C83-ABFF-AD457FAF6487}" srcOrd="0" destOrd="0" parTransId="{42B90284-5A83-4A2B-B477-B9031602F8AB}" sibTransId="{6F401830-50A5-48B5-A433-E2075A4FB195}"/>
    <dgm:cxn modelId="{61488E6E-E2B0-504A-BF9E-283D093B274D}" type="presOf" srcId="{04CD3D19-1D26-4D1C-B4E5-DF5B31D6E738}" destId="{B7F9F27A-4308-4869-8767-D403C9585B3B}" srcOrd="0" destOrd="0" presId="urn:microsoft.com/office/officeart/2018/2/layout/IconVerticalSolidList"/>
    <dgm:cxn modelId="{7201808F-D69D-4C02-888C-28E1CAE6FFE4}" srcId="{B749391D-9124-4848-8C10-C0AFFD301D5F}" destId="{04CD3D19-1D26-4D1C-B4E5-DF5B31D6E738}" srcOrd="1" destOrd="0" parTransId="{63DC4F5B-1FE2-4AF4-AE5B-6FCDA4ED8044}" sibTransId="{7F491DF8-247F-42FB-9D76-D01D75826617}"/>
    <dgm:cxn modelId="{5C0DEC97-BEA9-4DF7-8ED7-D1C8220FD5E1}" srcId="{B749391D-9124-4848-8C10-C0AFFD301D5F}" destId="{67957A10-A27E-42A8-AC7A-9C417BA71AE0}" srcOrd="2" destOrd="0" parTransId="{C27DB936-C995-4C6E-B681-761E1C185107}" sibTransId="{0361B227-38A0-4131-867B-222A91229811}"/>
    <dgm:cxn modelId="{3FDAD811-24B6-8744-AC93-0C83D1429DC8}" type="presParOf" srcId="{B6E6B898-906C-4C2C-AF53-485582B51E4C}" destId="{732AF88D-41A8-40E1-BE82-31027E49E7A2}" srcOrd="0" destOrd="0" presId="urn:microsoft.com/office/officeart/2018/2/layout/IconVerticalSolidList"/>
    <dgm:cxn modelId="{66AC750F-CCE9-FE40-BC02-6DAF3D4F0E96}" type="presParOf" srcId="{732AF88D-41A8-40E1-BE82-31027E49E7A2}" destId="{3E588047-3234-4EC6-8455-2CA56DEDAF26}" srcOrd="0" destOrd="0" presId="urn:microsoft.com/office/officeart/2018/2/layout/IconVerticalSolidList"/>
    <dgm:cxn modelId="{54F673A5-8C9B-CE4E-B1A7-A2B479C5B8D2}" type="presParOf" srcId="{732AF88D-41A8-40E1-BE82-31027E49E7A2}" destId="{A45EEA2B-00AD-42A8-99E1-64FB50078015}" srcOrd="1" destOrd="0" presId="urn:microsoft.com/office/officeart/2018/2/layout/IconVerticalSolidList"/>
    <dgm:cxn modelId="{25F40F5B-00BD-C840-9819-604AC8CB2CDE}" type="presParOf" srcId="{732AF88D-41A8-40E1-BE82-31027E49E7A2}" destId="{DE677C3B-9DA0-42E3-B78C-00F991A5223F}" srcOrd="2" destOrd="0" presId="urn:microsoft.com/office/officeart/2018/2/layout/IconVerticalSolidList"/>
    <dgm:cxn modelId="{4E6FFB0A-73D0-7B44-B983-E76D6CB8D746}" type="presParOf" srcId="{732AF88D-41A8-40E1-BE82-31027E49E7A2}" destId="{CA3565E2-1B79-45E5-83CC-808006E4C3A7}" srcOrd="3" destOrd="0" presId="urn:microsoft.com/office/officeart/2018/2/layout/IconVerticalSolidList"/>
    <dgm:cxn modelId="{95C9EAA4-B1FA-884A-B423-8A8C7A83C16D}" type="presParOf" srcId="{732AF88D-41A8-40E1-BE82-31027E49E7A2}" destId="{1B16B76C-F93E-45E4-BA86-4726E3A0C237}" srcOrd="4" destOrd="0" presId="urn:microsoft.com/office/officeart/2018/2/layout/IconVerticalSolidList"/>
    <dgm:cxn modelId="{63E3C0CD-54D7-DC4F-9079-CD20D3D44F28}" type="presParOf" srcId="{B6E6B898-906C-4C2C-AF53-485582B51E4C}" destId="{B2C828D3-EC7E-49C0-AE9A-4987E012E28C}" srcOrd="1" destOrd="0" presId="urn:microsoft.com/office/officeart/2018/2/layout/IconVerticalSolidList"/>
    <dgm:cxn modelId="{01617E98-079D-3542-9979-0CE03D14D949}" type="presParOf" srcId="{B6E6B898-906C-4C2C-AF53-485582B51E4C}" destId="{002AEC9C-445D-477A-AE73-6BCBADFACBC1}" srcOrd="2" destOrd="0" presId="urn:microsoft.com/office/officeart/2018/2/layout/IconVerticalSolidList"/>
    <dgm:cxn modelId="{96089572-DC0D-2749-9D96-42A04DAA7A50}" type="presParOf" srcId="{002AEC9C-445D-477A-AE73-6BCBADFACBC1}" destId="{54132DEA-3686-4786-99D3-CC85AF838B27}" srcOrd="0" destOrd="0" presId="urn:microsoft.com/office/officeart/2018/2/layout/IconVerticalSolidList"/>
    <dgm:cxn modelId="{1CE2D088-98E4-8845-8226-761D36F159A6}" type="presParOf" srcId="{002AEC9C-445D-477A-AE73-6BCBADFACBC1}" destId="{4E1E49AB-571E-46D8-BDD1-A063EC01FE41}" srcOrd="1" destOrd="0" presId="urn:microsoft.com/office/officeart/2018/2/layout/IconVerticalSolidList"/>
    <dgm:cxn modelId="{890CB0AE-6C51-2641-8802-22D1D062972F}" type="presParOf" srcId="{002AEC9C-445D-477A-AE73-6BCBADFACBC1}" destId="{146820B4-2CBC-44B6-BD2A-D15AE546322F}" srcOrd="2" destOrd="0" presId="urn:microsoft.com/office/officeart/2018/2/layout/IconVerticalSolidList"/>
    <dgm:cxn modelId="{F2124234-3F3D-1044-8D63-C71F4574F1C2}" type="presParOf" srcId="{002AEC9C-445D-477A-AE73-6BCBADFACBC1}" destId="{B7F9F27A-4308-4869-8767-D403C9585B3B}" srcOrd="3" destOrd="0" presId="urn:microsoft.com/office/officeart/2018/2/layout/IconVerticalSolidList"/>
    <dgm:cxn modelId="{ED138FA7-9CAB-DD47-9627-5C24D349218D}" type="presParOf" srcId="{B6E6B898-906C-4C2C-AF53-485582B51E4C}" destId="{CF9594E9-7CFF-42BC-BAF2-8F043A0AA149}" srcOrd="3" destOrd="0" presId="urn:microsoft.com/office/officeart/2018/2/layout/IconVerticalSolidList"/>
    <dgm:cxn modelId="{36F29646-B1CC-3545-8E75-D255C39907DB}" type="presParOf" srcId="{B6E6B898-906C-4C2C-AF53-485582B51E4C}" destId="{5DFB8C28-76F6-4A2A-8AB9-EFCE07838304}" srcOrd="4" destOrd="0" presId="urn:microsoft.com/office/officeart/2018/2/layout/IconVerticalSolidList"/>
    <dgm:cxn modelId="{21146EA3-D8A0-5E40-949E-32CAB11AA019}" type="presParOf" srcId="{5DFB8C28-76F6-4A2A-8AB9-EFCE07838304}" destId="{12D74553-D52A-427E-95D8-B842DAAFB581}" srcOrd="0" destOrd="0" presId="urn:microsoft.com/office/officeart/2018/2/layout/IconVerticalSolidList"/>
    <dgm:cxn modelId="{6AAB31B6-52F2-F742-8E13-F5007C5CE125}" type="presParOf" srcId="{5DFB8C28-76F6-4A2A-8AB9-EFCE07838304}" destId="{0E4A5043-5405-4A2C-9785-DF1CD39D220F}" srcOrd="1" destOrd="0" presId="urn:microsoft.com/office/officeart/2018/2/layout/IconVerticalSolidList"/>
    <dgm:cxn modelId="{E1EA8DB1-A80D-4647-9B1E-59338AC3B693}" type="presParOf" srcId="{5DFB8C28-76F6-4A2A-8AB9-EFCE07838304}" destId="{20F762C9-4686-4A3D-A45E-15DACDA52C5D}" srcOrd="2" destOrd="0" presId="urn:microsoft.com/office/officeart/2018/2/layout/IconVerticalSolidList"/>
    <dgm:cxn modelId="{CFB01443-7F1E-A745-B8CC-2A8A7B18D037}" type="presParOf" srcId="{5DFB8C28-76F6-4A2A-8AB9-EFCE07838304}" destId="{55D6144D-697F-4A7D-AFE2-D1068B92F35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2276CA9-AF98-46AF-A772-375833AB4C77}" type="doc">
      <dgm:prSet loTypeId="urn:microsoft.com/office/officeart/2016/7/layout/AccentHomeChevronProcess" loCatId="process" qsTypeId="urn:microsoft.com/office/officeart/2005/8/quickstyle/simple1" qsCatId="simple" csTypeId="urn:microsoft.com/office/officeart/2005/8/colors/colorful2" csCatId="colorful" phldr="1"/>
      <dgm:spPr/>
      <dgm:t>
        <a:bodyPr/>
        <a:lstStyle/>
        <a:p>
          <a:endParaRPr lang="en-US"/>
        </a:p>
      </dgm:t>
    </dgm:pt>
    <dgm:pt modelId="{998751AE-0792-4DA6-A2FE-12AF41659B2D}">
      <dgm:prSet/>
      <dgm:spPr/>
      <dgm:t>
        <a:bodyPr/>
        <a:lstStyle/>
        <a:p>
          <a:r>
            <a:rPr lang="en-US"/>
            <a:t>May 2024</a:t>
          </a:r>
        </a:p>
      </dgm:t>
    </dgm:pt>
    <dgm:pt modelId="{71A3E4A2-7F65-4948-91A9-29D30B167EA7}" type="parTrans" cxnId="{8EE4B99F-A49D-49F7-886B-001516636FAB}">
      <dgm:prSet/>
      <dgm:spPr/>
      <dgm:t>
        <a:bodyPr/>
        <a:lstStyle/>
        <a:p>
          <a:endParaRPr lang="en-US"/>
        </a:p>
      </dgm:t>
    </dgm:pt>
    <dgm:pt modelId="{3C73543E-E36E-4D0B-B70E-D5EBE2914316}" type="sibTrans" cxnId="{8EE4B99F-A49D-49F7-886B-001516636FAB}">
      <dgm:prSet/>
      <dgm:spPr/>
      <dgm:t>
        <a:bodyPr/>
        <a:lstStyle/>
        <a:p>
          <a:endParaRPr lang="en-US"/>
        </a:p>
      </dgm:t>
    </dgm:pt>
    <dgm:pt modelId="{E71B3B36-AACB-4E19-BE61-C4152A57079C}">
      <dgm:prSet custT="1"/>
      <dgm:spPr/>
      <dgm:t>
        <a:bodyPr/>
        <a:lstStyle/>
        <a:p>
          <a:r>
            <a:rPr lang="en-US" sz="2000"/>
            <a:t>Revised Curriculum Available</a:t>
          </a:r>
        </a:p>
      </dgm:t>
    </dgm:pt>
    <dgm:pt modelId="{602258D7-6ECA-45C5-AA34-92041D8E00FD}" type="parTrans" cxnId="{61A8D444-A628-4820-B2E2-7D1108E55CD7}">
      <dgm:prSet/>
      <dgm:spPr/>
      <dgm:t>
        <a:bodyPr/>
        <a:lstStyle/>
        <a:p>
          <a:endParaRPr lang="en-US"/>
        </a:p>
      </dgm:t>
    </dgm:pt>
    <dgm:pt modelId="{E0616F9E-5A8E-4578-A545-7D437931B2EA}" type="sibTrans" cxnId="{61A8D444-A628-4820-B2E2-7D1108E55CD7}">
      <dgm:prSet/>
      <dgm:spPr/>
      <dgm:t>
        <a:bodyPr/>
        <a:lstStyle/>
        <a:p>
          <a:endParaRPr lang="en-US"/>
        </a:p>
      </dgm:t>
    </dgm:pt>
    <dgm:pt modelId="{772B6CFC-71C9-4609-A816-BAE948F2D874}">
      <dgm:prSet custT="1"/>
      <dgm:spPr/>
      <dgm:t>
        <a:bodyPr/>
        <a:lstStyle/>
        <a:p>
          <a:r>
            <a:rPr lang="en-US" sz="2000"/>
            <a:t>Revised RIA Course Opens to Trainers</a:t>
          </a:r>
        </a:p>
      </dgm:t>
    </dgm:pt>
    <dgm:pt modelId="{74F8969A-E84E-4A8E-822D-DF23C7617F71}" type="parTrans" cxnId="{B5CAD71B-CEC8-4589-9CCF-1B8E7A7A1ECA}">
      <dgm:prSet/>
      <dgm:spPr/>
      <dgm:t>
        <a:bodyPr/>
        <a:lstStyle/>
        <a:p>
          <a:endParaRPr lang="en-US"/>
        </a:p>
      </dgm:t>
    </dgm:pt>
    <dgm:pt modelId="{2CA9E0D9-98FA-4654-8472-F427295682C3}" type="sibTrans" cxnId="{B5CAD71B-CEC8-4589-9CCF-1B8E7A7A1ECA}">
      <dgm:prSet/>
      <dgm:spPr/>
      <dgm:t>
        <a:bodyPr/>
        <a:lstStyle/>
        <a:p>
          <a:endParaRPr lang="en-US"/>
        </a:p>
      </dgm:t>
    </dgm:pt>
    <dgm:pt modelId="{953609AA-FAC9-4EDF-A18F-B9541AE3FB60}">
      <dgm:prSet custT="1"/>
      <dgm:spPr/>
      <dgm:t>
        <a:bodyPr/>
        <a:lstStyle/>
        <a:p>
          <a:r>
            <a:rPr lang="en-US" sz="2000"/>
            <a:t>Revised Course Launches for Students</a:t>
          </a:r>
        </a:p>
      </dgm:t>
    </dgm:pt>
    <dgm:pt modelId="{857489EA-10C8-4673-83EB-8C6EE79EC940}" type="parTrans" cxnId="{26F1F495-6D10-4E3D-B0A5-4CF0BC3BA96C}">
      <dgm:prSet/>
      <dgm:spPr/>
      <dgm:t>
        <a:bodyPr/>
        <a:lstStyle/>
        <a:p>
          <a:endParaRPr lang="en-US"/>
        </a:p>
      </dgm:t>
    </dgm:pt>
    <dgm:pt modelId="{EF384822-1525-423C-92B1-40ACE16044F1}" type="sibTrans" cxnId="{26F1F495-6D10-4E3D-B0A5-4CF0BC3BA96C}">
      <dgm:prSet/>
      <dgm:spPr/>
      <dgm:t>
        <a:bodyPr/>
        <a:lstStyle/>
        <a:p>
          <a:endParaRPr lang="en-US"/>
        </a:p>
      </dgm:t>
    </dgm:pt>
    <dgm:pt modelId="{CAEA1FFE-DF8B-4F6F-87FD-B13E421DD69C}">
      <dgm:prSet/>
      <dgm:spPr/>
      <dgm:t>
        <a:bodyPr/>
        <a:lstStyle/>
        <a:p>
          <a:r>
            <a:rPr lang="en-US"/>
            <a:t>July 1, 2024*</a:t>
          </a:r>
        </a:p>
      </dgm:t>
    </dgm:pt>
    <dgm:pt modelId="{DD792460-4C8F-4794-8698-0FFB760CC083}" type="parTrans" cxnId="{1773E814-0B4F-4720-AAB7-D72E9A944C56}">
      <dgm:prSet/>
      <dgm:spPr/>
      <dgm:t>
        <a:bodyPr/>
        <a:lstStyle/>
        <a:p>
          <a:endParaRPr lang="en-US"/>
        </a:p>
      </dgm:t>
    </dgm:pt>
    <dgm:pt modelId="{58B63AD0-EAA6-46AC-830B-0C7A053FD5E8}" type="sibTrans" cxnId="{1773E814-0B4F-4720-AAB7-D72E9A944C56}">
      <dgm:prSet/>
      <dgm:spPr/>
      <dgm:t>
        <a:bodyPr/>
        <a:lstStyle/>
        <a:p>
          <a:endParaRPr lang="en-US"/>
        </a:p>
      </dgm:t>
    </dgm:pt>
    <dgm:pt modelId="{50901D0F-10ED-4E09-911D-553EEB058C23}">
      <dgm:prSet custT="1"/>
      <dgm:spPr/>
      <dgm:t>
        <a:bodyPr/>
        <a:lstStyle/>
        <a:p>
          <a:r>
            <a:rPr lang="en-US" sz="2000"/>
            <a:t>D &amp; S Begins Testing with Modified Medication Administration Process</a:t>
          </a:r>
        </a:p>
      </dgm:t>
    </dgm:pt>
    <dgm:pt modelId="{95535876-4A7E-4361-B9F2-194D71C79824}" type="parTrans" cxnId="{004A1EC3-DA13-4D0F-8D68-16B1D78EB76A}">
      <dgm:prSet/>
      <dgm:spPr/>
      <dgm:t>
        <a:bodyPr/>
        <a:lstStyle/>
        <a:p>
          <a:endParaRPr lang="en-US"/>
        </a:p>
      </dgm:t>
    </dgm:pt>
    <dgm:pt modelId="{890D595B-9A19-4602-8B91-AC376C536ED4}" type="sibTrans" cxnId="{004A1EC3-DA13-4D0F-8D68-16B1D78EB76A}">
      <dgm:prSet/>
      <dgm:spPr/>
      <dgm:t>
        <a:bodyPr/>
        <a:lstStyle/>
        <a:p>
          <a:endParaRPr lang="en-US"/>
        </a:p>
      </dgm:t>
    </dgm:pt>
    <dgm:pt modelId="{B81FE928-F2A2-453C-907D-84AF59A5F5EF}">
      <dgm:prSet/>
      <dgm:spPr/>
      <dgm:t>
        <a:bodyPr/>
        <a:lstStyle/>
        <a:p>
          <a:r>
            <a:rPr lang="en-US"/>
            <a:t>June 6, 2024</a:t>
          </a:r>
        </a:p>
      </dgm:t>
    </dgm:pt>
    <dgm:pt modelId="{FDECA05D-9AC7-42DB-88A0-233CD5E60A1E}" type="sibTrans" cxnId="{ED998F6F-5336-4F43-9700-DD69FEBD8BEF}">
      <dgm:prSet/>
      <dgm:spPr/>
      <dgm:t>
        <a:bodyPr/>
        <a:lstStyle/>
        <a:p>
          <a:endParaRPr lang="en-US"/>
        </a:p>
      </dgm:t>
    </dgm:pt>
    <dgm:pt modelId="{44ACCF5C-27EA-47DF-AB92-4EA2FEE37ABF}" type="parTrans" cxnId="{ED998F6F-5336-4F43-9700-DD69FEBD8BEF}">
      <dgm:prSet/>
      <dgm:spPr/>
      <dgm:t>
        <a:bodyPr/>
        <a:lstStyle/>
        <a:p>
          <a:endParaRPr lang="en-US"/>
        </a:p>
      </dgm:t>
    </dgm:pt>
    <dgm:pt modelId="{C7979E3D-A3DC-44A3-B442-80789FFD2C52}" type="pres">
      <dgm:prSet presAssocID="{A2276CA9-AF98-46AF-A772-375833AB4C77}" presName="Name0" presStyleCnt="0">
        <dgm:presLayoutVars>
          <dgm:animLvl val="lvl"/>
          <dgm:resizeHandles val="exact"/>
        </dgm:presLayoutVars>
      </dgm:prSet>
      <dgm:spPr/>
    </dgm:pt>
    <dgm:pt modelId="{CFD5D9EE-40B1-4C2A-B7BA-8C89FE35685D}" type="pres">
      <dgm:prSet presAssocID="{998751AE-0792-4DA6-A2FE-12AF41659B2D}" presName="composite" presStyleCnt="0"/>
      <dgm:spPr/>
    </dgm:pt>
    <dgm:pt modelId="{66C43642-B4C0-4F8C-8420-558989BBA78E}" type="pres">
      <dgm:prSet presAssocID="{998751AE-0792-4DA6-A2FE-12AF41659B2D}" presName="L" presStyleLbl="solidFgAcc1" presStyleIdx="0" presStyleCnt="3">
        <dgm:presLayoutVars>
          <dgm:chMax val="0"/>
          <dgm:chPref val="0"/>
        </dgm:presLayoutVars>
      </dgm:prSet>
      <dgm:spPr/>
    </dgm:pt>
    <dgm:pt modelId="{FD99AE20-2811-4DB5-8453-E767BCAA3B32}" type="pres">
      <dgm:prSet presAssocID="{998751AE-0792-4DA6-A2FE-12AF41659B2D}" presName="parTx" presStyleLbl="alignNode1" presStyleIdx="0" presStyleCnt="3">
        <dgm:presLayoutVars>
          <dgm:chMax val="0"/>
          <dgm:chPref val="0"/>
          <dgm:bulletEnabled val="1"/>
        </dgm:presLayoutVars>
      </dgm:prSet>
      <dgm:spPr/>
    </dgm:pt>
    <dgm:pt modelId="{1F33F9DB-7164-4DFF-9CAD-451410C2248B}" type="pres">
      <dgm:prSet presAssocID="{998751AE-0792-4DA6-A2FE-12AF41659B2D}" presName="desTx" presStyleLbl="revTx" presStyleIdx="0" presStyleCnt="3">
        <dgm:presLayoutVars>
          <dgm:chMax val="0"/>
          <dgm:chPref val="0"/>
          <dgm:bulletEnabled val="1"/>
        </dgm:presLayoutVars>
      </dgm:prSet>
      <dgm:spPr/>
    </dgm:pt>
    <dgm:pt modelId="{E55FE1D5-F5E7-4DAB-AD70-8665A2C8B512}" type="pres">
      <dgm:prSet presAssocID="{998751AE-0792-4DA6-A2FE-12AF41659B2D}" presName="EmptyPlaceHolder" presStyleCnt="0"/>
      <dgm:spPr/>
    </dgm:pt>
    <dgm:pt modelId="{F0189C0A-CA20-48BB-9A52-E41AADEBF7F3}" type="pres">
      <dgm:prSet presAssocID="{3C73543E-E36E-4D0B-B70E-D5EBE2914316}" presName="space" presStyleCnt="0"/>
      <dgm:spPr/>
    </dgm:pt>
    <dgm:pt modelId="{661092E8-10C4-40A0-BBB3-B6D99E20260D}" type="pres">
      <dgm:prSet presAssocID="{B81FE928-F2A2-453C-907D-84AF59A5F5EF}" presName="composite" presStyleCnt="0"/>
      <dgm:spPr/>
    </dgm:pt>
    <dgm:pt modelId="{E5FE6492-3696-4390-9D5E-FA7FBB5CD430}" type="pres">
      <dgm:prSet presAssocID="{B81FE928-F2A2-453C-907D-84AF59A5F5EF}" presName="L" presStyleLbl="solidFgAcc1" presStyleIdx="1" presStyleCnt="3">
        <dgm:presLayoutVars>
          <dgm:chMax val="0"/>
          <dgm:chPref val="0"/>
        </dgm:presLayoutVars>
      </dgm:prSet>
      <dgm:spPr/>
    </dgm:pt>
    <dgm:pt modelId="{4D35AE41-C562-4A1D-9D66-E4F6159C34DD}" type="pres">
      <dgm:prSet presAssocID="{B81FE928-F2A2-453C-907D-84AF59A5F5EF}" presName="parTx" presStyleLbl="alignNode1" presStyleIdx="1" presStyleCnt="3">
        <dgm:presLayoutVars>
          <dgm:chMax val="0"/>
          <dgm:chPref val="0"/>
          <dgm:bulletEnabled val="1"/>
        </dgm:presLayoutVars>
      </dgm:prSet>
      <dgm:spPr/>
    </dgm:pt>
    <dgm:pt modelId="{CD3EEBFC-7FC7-4E12-801C-A30FC26AF64B}" type="pres">
      <dgm:prSet presAssocID="{B81FE928-F2A2-453C-907D-84AF59A5F5EF}" presName="desTx" presStyleLbl="revTx" presStyleIdx="1" presStyleCnt="3">
        <dgm:presLayoutVars>
          <dgm:chMax val="0"/>
          <dgm:chPref val="0"/>
          <dgm:bulletEnabled val="1"/>
        </dgm:presLayoutVars>
      </dgm:prSet>
      <dgm:spPr/>
    </dgm:pt>
    <dgm:pt modelId="{8E94C7AF-F02D-4843-A683-8BC001E4AEDF}" type="pres">
      <dgm:prSet presAssocID="{B81FE928-F2A2-453C-907D-84AF59A5F5EF}" presName="EmptyPlaceHolder" presStyleCnt="0"/>
      <dgm:spPr/>
    </dgm:pt>
    <dgm:pt modelId="{C1871335-AE23-473A-B598-ED2D83B857DA}" type="pres">
      <dgm:prSet presAssocID="{FDECA05D-9AC7-42DB-88A0-233CD5E60A1E}" presName="space" presStyleCnt="0"/>
      <dgm:spPr/>
    </dgm:pt>
    <dgm:pt modelId="{81937504-D0BF-47BA-9FAD-C463975DC06D}" type="pres">
      <dgm:prSet presAssocID="{CAEA1FFE-DF8B-4F6F-87FD-B13E421DD69C}" presName="composite" presStyleCnt="0"/>
      <dgm:spPr/>
    </dgm:pt>
    <dgm:pt modelId="{D8A6D1E1-0AC9-4622-91C2-A43447E357E4}" type="pres">
      <dgm:prSet presAssocID="{CAEA1FFE-DF8B-4F6F-87FD-B13E421DD69C}" presName="L" presStyleLbl="solidFgAcc1" presStyleIdx="2" presStyleCnt="3">
        <dgm:presLayoutVars>
          <dgm:chMax val="0"/>
          <dgm:chPref val="0"/>
        </dgm:presLayoutVars>
      </dgm:prSet>
      <dgm:spPr/>
    </dgm:pt>
    <dgm:pt modelId="{D1585074-1985-411C-BA28-79A13A6F586D}" type="pres">
      <dgm:prSet presAssocID="{CAEA1FFE-DF8B-4F6F-87FD-B13E421DD69C}" presName="parTx" presStyleLbl="alignNode1" presStyleIdx="2" presStyleCnt="3">
        <dgm:presLayoutVars>
          <dgm:chMax val="0"/>
          <dgm:chPref val="0"/>
          <dgm:bulletEnabled val="1"/>
        </dgm:presLayoutVars>
      </dgm:prSet>
      <dgm:spPr/>
    </dgm:pt>
    <dgm:pt modelId="{601DA05E-CB24-4139-B64C-71108C68B8B1}" type="pres">
      <dgm:prSet presAssocID="{CAEA1FFE-DF8B-4F6F-87FD-B13E421DD69C}" presName="desTx" presStyleLbl="revTx" presStyleIdx="2" presStyleCnt="3">
        <dgm:presLayoutVars>
          <dgm:chMax val="0"/>
          <dgm:chPref val="0"/>
          <dgm:bulletEnabled val="1"/>
        </dgm:presLayoutVars>
      </dgm:prSet>
      <dgm:spPr/>
    </dgm:pt>
    <dgm:pt modelId="{72ACDF2F-7D63-4466-BDE4-FB7AA29BDD61}" type="pres">
      <dgm:prSet presAssocID="{CAEA1FFE-DF8B-4F6F-87FD-B13E421DD69C}" presName="EmptyPlaceHolder" presStyleCnt="0"/>
      <dgm:spPr/>
    </dgm:pt>
  </dgm:ptLst>
  <dgm:cxnLst>
    <dgm:cxn modelId="{1773E814-0B4F-4720-AAB7-D72E9A944C56}" srcId="{A2276CA9-AF98-46AF-A772-375833AB4C77}" destId="{CAEA1FFE-DF8B-4F6F-87FD-B13E421DD69C}" srcOrd="2" destOrd="0" parTransId="{DD792460-4C8F-4794-8698-0FFB760CC083}" sibTransId="{58B63AD0-EAA6-46AC-830B-0C7A053FD5E8}"/>
    <dgm:cxn modelId="{B5CAD71B-CEC8-4589-9CCF-1B8E7A7A1ECA}" srcId="{998751AE-0792-4DA6-A2FE-12AF41659B2D}" destId="{772B6CFC-71C9-4609-A816-BAE948F2D874}" srcOrd="1" destOrd="0" parTransId="{74F8969A-E84E-4A8E-822D-DF23C7617F71}" sibTransId="{2CA9E0D9-98FA-4654-8472-F427295682C3}"/>
    <dgm:cxn modelId="{3B9DC424-9B43-46BA-A6EB-3741D03BA060}" type="presOf" srcId="{CAEA1FFE-DF8B-4F6F-87FD-B13E421DD69C}" destId="{D1585074-1985-411C-BA28-79A13A6F586D}" srcOrd="0" destOrd="0" presId="urn:microsoft.com/office/officeart/2016/7/layout/AccentHomeChevronProcess"/>
    <dgm:cxn modelId="{73A2F72C-931F-4691-8336-762A297ED133}" type="presOf" srcId="{B81FE928-F2A2-453C-907D-84AF59A5F5EF}" destId="{4D35AE41-C562-4A1D-9D66-E4F6159C34DD}" srcOrd="0" destOrd="0" presId="urn:microsoft.com/office/officeart/2016/7/layout/AccentHomeChevronProcess"/>
    <dgm:cxn modelId="{4EC1D92F-54C4-45D8-AAE5-661FDC17982F}" type="presOf" srcId="{998751AE-0792-4DA6-A2FE-12AF41659B2D}" destId="{FD99AE20-2811-4DB5-8453-E767BCAA3B32}" srcOrd="0" destOrd="0" presId="urn:microsoft.com/office/officeart/2016/7/layout/AccentHomeChevronProcess"/>
    <dgm:cxn modelId="{58AF6C3A-CD67-4F97-B24A-5AB09DDA5038}" type="presOf" srcId="{A2276CA9-AF98-46AF-A772-375833AB4C77}" destId="{C7979E3D-A3DC-44A3-B442-80789FFD2C52}" srcOrd="0" destOrd="0" presId="urn:microsoft.com/office/officeart/2016/7/layout/AccentHomeChevronProcess"/>
    <dgm:cxn modelId="{61A8D444-A628-4820-B2E2-7D1108E55CD7}" srcId="{998751AE-0792-4DA6-A2FE-12AF41659B2D}" destId="{E71B3B36-AACB-4E19-BE61-C4152A57079C}" srcOrd="0" destOrd="0" parTransId="{602258D7-6ECA-45C5-AA34-92041D8E00FD}" sibTransId="{E0616F9E-5A8E-4578-A545-7D437931B2EA}"/>
    <dgm:cxn modelId="{ED998F6F-5336-4F43-9700-DD69FEBD8BEF}" srcId="{A2276CA9-AF98-46AF-A772-375833AB4C77}" destId="{B81FE928-F2A2-453C-907D-84AF59A5F5EF}" srcOrd="1" destOrd="0" parTransId="{44ACCF5C-27EA-47DF-AB92-4EA2FEE37ABF}" sibTransId="{FDECA05D-9AC7-42DB-88A0-233CD5E60A1E}"/>
    <dgm:cxn modelId="{7C928274-900F-41D6-B862-79937F4EFE43}" type="presOf" srcId="{E71B3B36-AACB-4E19-BE61-C4152A57079C}" destId="{1F33F9DB-7164-4DFF-9CAD-451410C2248B}" srcOrd="0" destOrd="0" presId="urn:microsoft.com/office/officeart/2016/7/layout/AccentHomeChevronProcess"/>
    <dgm:cxn modelId="{26F1F495-6D10-4E3D-B0A5-4CF0BC3BA96C}" srcId="{B81FE928-F2A2-453C-907D-84AF59A5F5EF}" destId="{953609AA-FAC9-4EDF-A18F-B9541AE3FB60}" srcOrd="0" destOrd="0" parTransId="{857489EA-10C8-4673-83EB-8C6EE79EC940}" sibTransId="{EF384822-1525-423C-92B1-40ACE16044F1}"/>
    <dgm:cxn modelId="{7CD2E29C-D0AE-4304-A894-F3C9F7621944}" type="presOf" srcId="{953609AA-FAC9-4EDF-A18F-B9541AE3FB60}" destId="{CD3EEBFC-7FC7-4E12-801C-A30FC26AF64B}" srcOrd="0" destOrd="0" presId="urn:microsoft.com/office/officeart/2016/7/layout/AccentHomeChevronProcess"/>
    <dgm:cxn modelId="{8EE4B99F-A49D-49F7-886B-001516636FAB}" srcId="{A2276CA9-AF98-46AF-A772-375833AB4C77}" destId="{998751AE-0792-4DA6-A2FE-12AF41659B2D}" srcOrd="0" destOrd="0" parTransId="{71A3E4A2-7F65-4948-91A9-29D30B167EA7}" sibTransId="{3C73543E-E36E-4D0B-B70E-D5EBE2914316}"/>
    <dgm:cxn modelId="{0338D1B8-6BB9-4989-8243-EEFB14B12B73}" type="presOf" srcId="{772B6CFC-71C9-4609-A816-BAE948F2D874}" destId="{1F33F9DB-7164-4DFF-9CAD-451410C2248B}" srcOrd="0" destOrd="1" presId="urn:microsoft.com/office/officeart/2016/7/layout/AccentHomeChevronProcess"/>
    <dgm:cxn modelId="{004A1EC3-DA13-4D0F-8D68-16B1D78EB76A}" srcId="{CAEA1FFE-DF8B-4F6F-87FD-B13E421DD69C}" destId="{50901D0F-10ED-4E09-911D-553EEB058C23}" srcOrd="0" destOrd="0" parTransId="{95535876-4A7E-4361-B9F2-194D71C79824}" sibTransId="{890D595B-9A19-4602-8B91-AC376C536ED4}"/>
    <dgm:cxn modelId="{8C5CE0F2-327B-4188-A407-A06DB017C6C6}" type="presOf" srcId="{50901D0F-10ED-4E09-911D-553EEB058C23}" destId="{601DA05E-CB24-4139-B64C-71108C68B8B1}" srcOrd="0" destOrd="0" presId="urn:microsoft.com/office/officeart/2016/7/layout/AccentHomeChevronProcess"/>
    <dgm:cxn modelId="{9A467F78-A781-41F2-920C-3986F9248098}" type="presParOf" srcId="{C7979E3D-A3DC-44A3-B442-80789FFD2C52}" destId="{CFD5D9EE-40B1-4C2A-B7BA-8C89FE35685D}" srcOrd="0" destOrd="0" presId="urn:microsoft.com/office/officeart/2016/7/layout/AccentHomeChevronProcess"/>
    <dgm:cxn modelId="{656C7C3D-A6B0-4863-B81F-29E1BA3B8096}" type="presParOf" srcId="{CFD5D9EE-40B1-4C2A-B7BA-8C89FE35685D}" destId="{66C43642-B4C0-4F8C-8420-558989BBA78E}" srcOrd="0" destOrd="0" presId="urn:microsoft.com/office/officeart/2016/7/layout/AccentHomeChevronProcess"/>
    <dgm:cxn modelId="{AFB3267B-C63C-42D2-9BF3-18F09F9FE2D6}" type="presParOf" srcId="{CFD5D9EE-40B1-4C2A-B7BA-8C89FE35685D}" destId="{FD99AE20-2811-4DB5-8453-E767BCAA3B32}" srcOrd="1" destOrd="0" presId="urn:microsoft.com/office/officeart/2016/7/layout/AccentHomeChevronProcess"/>
    <dgm:cxn modelId="{2E33A61C-182F-4678-AA5D-F73282BA2B31}" type="presParOf" srcId="{CFD5D9EE-40B1-4C2A-B7BA-8C89FE35685D}" destId="{1F33F9DB-7164-4DFF-9CAD-451410C2248B}" srcOrd="2" destOrd="0" presId="urn:microsoft.com/office/officeart/2016/7/layout/AccentHomeChevronProcess"/>
    <dgm:cxn modelId="{F217BD55-989A-4FA4-A2AF-9E1B801C1AA5}" type="presParOf" srcId="{CFD5D9EE-40B1-4C2A-B7BA-8C89FE35685D}" destId="{E55FE1D5-F5E7-4DAB-AD70-8665A2C8B512}" srcOrd="3" destOrd="0" presId="urn:microsoft.com/office/officeart/2016/7/layout/AccentHomeChevronProcess"/>
    <dgm:cxn modelId="{A91BE5BE-B870-4196-8EFF-17315F037047}" type="presParOf" srcId="{C7979E3D-A3DC-44A3-B442-80789FFD2C52}" destId="{F0189C0A-CA20-48BB-9A52-E41AADEBF7F3}" srcOrd="1" destOrd="0" presId="urn:microsoft.com/office/officeart/2016/7/layout/AccentHomeChevronProcess"/>
    <dgm:cxn modelId="{15A4F7D6-C57F-4168-AEF4-C9A6E9E7190F}" type="presParOf" srcId="{C7979E3D-A3DC-44A3-B442-80789FFD2C52}" destId="{661092E8-10C4-40A0-BBB3-B6D99E20260D}" srcOrd="2" destOrd="0" presId="urn:microsoft.com/office/officeart/2016/7/layout/AccentHomeChevronProcess"/>
    <dgm:cxn modelId="{B7234E05-D18D-4950-8CDD-242606778187}" type="presParOf" srcId="{661092E8-10C4-40A0-BBB3-B6D99E20260D}" destId="{E5FE6492-3696-4390-9D5E-FA7FBB5CD430}" srcOrd="0" destOrd="0" presId="urn:microsoft.com/office/officeart/2016/7/layout/AccentHomeChevronProcess"/>
    <dgm:cxn modelId="{CB1A5BAD-78C1-4364-B82E-0909B26EFE2E}" type="presParOf" srcId="{661092E8-10C4-40A0-BBB3-B6D99E20260D}" destId="{4D35AE41-C562-4A1D-9D66-E4F6159C34DD}" srcOrd="1" destOrd="0" presId="urn:microsoft.com/office/officeart/2016/7/layout/AccentHomeChevronProcess"/>
    <dgm:cxn modelId="{EDD7D7ED-C579-4127-8099-810597160F42}" type="presParOf" srcId="{661092E8-10C4-40A0-BBB3-B6D99E20260D}" destId="{CD3EEBFC-7FC7-4E12-801C-A30FC26AF64B}" srcOrd="2" destOrd="0" presId="urn:microsoft.com/office/officeart/2016/7/layout/AccentHomeChevronProcess"/>
    <dgm:cxn modelId="{9C152A97-C38F-460E-9B55-DC05637A1ECC}" type="presParOf" srcId="{661092E8-10C4-40A0-BBB3-B6D99E20260D}" destId="{8E94C7AF-F02D-4843-A683-8BC001E4AEDF}" srcOrd="3" destOrd="0" presId="urn:microsoft.com/office/officeart/2016/7/layout/AccentHomeChevronProcess"/>
    <dgm:cxn modelId="{9B7E0EB2-5BC9-40F7-8607-544442CADF9D}" type="presParOf" srcId="{C7979E3D-A3DC-44A3-B442-80789FFD2C52}" destId="{C1871335-AE23-473A-B598-ED2D83B857DA}" srcOrd="3" destOrd="0" presId="urn:microsoft.com/office/officeart/2016/7/layout/AccentHomeChevronProcess"/>
    <dgm:cxn modelId="{18548893-6A37-4167-AC99-566B7C0005F7}" type="presParOf" srcId="{C7979E3D-A3DC-44A3-B442-80789FFD2C52}" destId="{81937504-D0BF-47BA-9FAD-C463975DC06D}" srcOrd="4" destOrd="0" presId="urn:microsoft.com/office/officeart/2016/7/layout/AccentHomeChevronProcess"/>
    <dgm:cxn modelId="{29A073E0-EBA5-490E-8388-A7DFD13CDCCB}" type="presParOf" srcId="{81937504-D0BF-47BA-9FAD-C463975DC06D}" destId="{D8A6D1E1-0AC9-4622-91C2-A43447E357E4}" srcOrd="0" destOrd="0" presId="urn:microsoft.com/office/officeart/2016/7/layout/AccentHomeChevronProcess"/>
    <dgm:cxn modelId="{BE7E717A-DC60-46B4-A64A-CAD82B425087}" type="presParOf" srcId="{81937504-D0BF-47BA-9FAD-C463975DC06D}" destId="{D1585074-1985-411C-BA28-79A13A6F586D}" srcOrd="1" destOrd="0" presId="urn:microsoft.com/office/officeart/2016/7/layout/AccentHomeChevronProcess"/>
    <dgm:cxn modelId="{A9FF17C6-1006-4351-B96A-F44BE138B213}" type="presParOf" srcId="{81937504-D0BF-47BA-9FAD-C463975DC06D}" destId="{601DA05E-CB24-4139-B64C-71108C68B8B1}" srcOrd="2" destOrd="0" presId="urn:microsoft.com/office/officeart/2016/7/layout/AccentHomeChevronProcess"/>
    <dgm:cxn modelId="{60D2C10F-3732-4A74-9D64-FDC67EF5FC41}" type="presParOf" srcId="{81937504-D0BF-47BA-9FAD-C463975DC06D}" destId="{72ACDF2F-7D63-4466-BDE4-FB7AA29BDD61}"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DEC68-52E5-497C-BBFB-6CCF9FA246F3}">
      <dsp:nvSpPr>
        <dsp:cNvPr id="0" name=""/>
        <dsp:cNvSpPr/>
      </dsp:nvSpPr>
      <dsp:spPr>
        <a:xfrm>
          <a:off x="-110623" y="7057"/>
          <a:ext cx="3650278" cy="788450"/>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8B5255-773A-40BA-913E-AE79C29B6E12}">
      <dsp:nvSpPr>
        <dsp:cNvPr id="0" name=""/>
        <dsp:cNvSpPr/>
      </dsp:nvSpPr>
      <dsp:spPr>
        <a:xfrm>
          <a:off x="127882" y="184458"/>
          <a:ext cx="433647" cy="4336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0075B54-3AF4-4DC6-8751-9BD9E8F0D227}">
      <dsp:nvSpPr>
        <dsp:cNvPr id="0" name=""/>
        <dsp:cNvSpPr/>
      </dsp:nvSpPr>
      <dsp:spPr>
        <a:xfrm>
          <a:off x="800036" y="7057"/>
          <a:ext cx="1642625" cy="788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444" tIns="83444" rIns="83444" bIns="83444" numCol="1" spcCol="1270" anchor="ctr" anchorCtr="0">
          <a:noAutofit/>
        </a:bodyPr>
        <a:lstStyle/>
        <a:p>
          <a:pPr marL="0" lvl="0" indent="0" algn="l" defTabSz="711200">
            <a:lnSpc>
              <a:spcPct val="100000"/>
            </a:lnSpc>
            <a:spcBef>
              <a:spcPct val="0"/>
            </a:spcBef>
            <a:spcAft>
              <a:spcPct val="35000"/>
            </a:spcAft>
            <a:buNone/>
          </a:pPr>
          <a:r>
            <a:rPr lang="en-US" sz="1600" kern="1200"/>
            <a:t>8th Grade Reading Level</a:t>
          </a:r>
        </a:p>
      </dsp:txBody>
      <dsp:txXfrm>
        <a:off x="800036" y="7057"/>
        <a:ext cx="1642625" cy="788450"/>
      </dsp:txXfrm>
    </dsp:sp>
    <dsp:sp modelId="{C00CE11F-9B63-4471-9AAD-EDD4032CC620}">
      <dsp:nvSpPr>
        <dsp:cNvPr id="0" name=""/>
        <dsp:cNvSpPr/>
      </dsp:nvSpPr>
      <dsp:spPr>
        <a:xfrm>
          <a:off x="2442661" y="7057"/>
          <a:ext cx="1095211" cy="788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444" tIns="83444" rIns="83444" bIns="83444" numCol="1" spcCol="1270" anchor="ctr" anchorCtr="0">
          <a:noAutofit/>
        </a:bodyPr>
        <a:lstStyle/>
        <a:p>
          <a:pPr marL="0" lvl="0" indent="0" algn="l" defTabSz="488950">
            <a:lnSpc>
              <a:spcPct val="100000"/>
            </a:lnSpc>
            <a:spcBef>
              <a:spcPct val="0"/>
            </a:spcBef>
            <a:spcAft>
              <a:spcPct val="35000"/>
            </a:spcAft>
            <a:buNone/>
          </a:pPr>
          <a:r>
            <a:rPr lang="en-US" sz="1100" kern="1200"/>
            <a:t>Word Choice</a:t>
          </a:r>
        </a:p>
        <a:p>
          <a:pPr marL="0" lvl="0" indent="0" algn="l" defTabSz="488950">
            <a:lnSpc>
              <a:spcPct val="100000"/>
            </a:lnSpc>
            <a:spcBef>
              <a:spcPct val="0"/>
            </a:spcBef>
            <a:spcAft>
              <a:spcPct val="35000"/>
            </a:spcAft>
            <a:buNone/>
          </a:pPr>
          <a:r>
            <a:rPr lang="en-US" sz="1100" kern="1200"/>
            <a:t>Sentence Structure</a:t>
          </a:r>
        </a:p>
      </dsp:txBody>
      <dsp:txXfrm>
        <a:off x="2442661" y="7057"/>
        <a:ext cx="1095211" cy="788450"/>
      </dsp:txXfrm>
    </dsp:sp>
    <dsp:sp modelId="{94B8060A-397E-4B74-A2DE-F24D801DD226}">
      <dsp:nvSpPr>
        <dsp:cNvPr id="0" name=""/>
        <dsp:cNvSpPr/>
      </dsp:nvSpPr>
      <dsp:spPr>
        <a:xfrm>
          <a:off x="-110623" y="992619"/>
          <a:ext cx="3650278" cy="788450"/>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32D175-1939-48A8-9456-29BFC2D90462}">
      <dsp:nvSpPr>
        <dsp:cNvPr id="0" name=""/>
        <dsp:cNvSpPr/>
      </dsp:nvSpPr>
      <dsp:spPr>
        <a:xfrm>
          <a:off x="127882" y="1170021"/>
          <a:ext cx="433647" cy="4336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41F3AC7-E345-4723-8ED8-217973D74800}">
      <dsp:nvSpPr>
        <dsp:cNvPr id="0" name=""/>
        <dsp:cNvSpPr/>
      </dsp:nvSpPr>
      <dsp:spPr>
        <a:xfrm>
          <a:off x="800036" y="992619"/>
          <a:ext cx="1642625" cy="788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444" tIns="83444" rIns="83444" bIns="83444" numCol="1" spcCol="1270" anchor="ctr" anchorCtr="0">
          <a:noAutofit/>
        </a:bodyPr>
        <a:lstStyle/>
        <a:p>
          <a:pPr marL="0" lvl="0" indent="0" algn="l" defTabSz="711200">
            <a:lnSpc>
              <a:spcPct val="100000"/>
            </a:lnSpc>
            <a:spcBef>
              <a:spcPct val="0"/>
            </a:spcBef>
            <a:spcAft>
              <a:spcPct val="35000"/>
            </a:spcAft>
            <a:buNone/>
          </a:pPr>
          <a:r>
            <a:rPr lang="en-US" sz="1600" kern="1200">
              <a:latin typeface="Century Gothic" panose="020B0502020202020204"/>
            </a:rPr>
            <a:t>Footnotes</a:t>
          </a:r>
        </a:p>
      </dsp:txBody>
      <dsp:txXfrm>
        <a:off x="800036" y="992619"/>
        <a:ext cx="1642625" cy="788450"/>
      </dsp:txXfrm>
    </dsp:sp>
    <dsp:sp modelId="{BA29151F-FC16-4430-8E89-E9FA6620A927}">
      <dsp:nvSpPr>
        <dsp:cNvPr id="0" name=""/>
        <dsp:cNvSpPr/>
      </dsp:nvSpPr>
      <dsp:spPr>
        <a:xfrm>
          <a:off x="2442661" y="992619"/>
          <a:ext cx="1095211" cy="788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444" tIns="83444" rIns="83444" bIns="83444" numCol="1" spcCol="1270" anchor="ctr" anchorCtr="0">
          <a:noAutofit/>
        </a:bodyPr>
        <a:lstStyle/>
        <a:p>
          <a:pPr marL="0" lvl="0" indent="0" algn="l" defTabSz="488950">
            <a:lnSpc>
              <a:spcPct val="100000"/>
            </a:lnSpc>
            <a:spcBef>
              <a:spcPct val="0"/>
            </a:spcBef>
            <a:spcAft>
              <a:spcPct val="35000"/>
            </a:spcAft>
            <a:buNone/>
          </a:pPr>
          <a:r>
            <a:rPr lang="en-US" sz="1100" kern="1200">
              <a:latin typeface="Century Gothic" panose="020B0502020202020204"/>
            </a:rPr>
            <a:t>Words</a:t>
          </a:r>
          <a:r>
            <a:rPr lang="en-US" sz="1100" kern="1200"/>
            <a:t> </a:t>
          </a:r>
          <a:r>
            <a:rPr lang="en-US" sz="1100" kern="1200">
              <a:latin typeface="Century Gothic" panose="020B0502020202020204"/>
            </a:rPr>
            <a:t>Above</a:t>
          </a:r>
          <a:r>
            <a:rPr lang="en-US" sz="1100" kern="1200"/>
            <a:t> 8</a:t>
          </a:r>
          <a:r>
            <a:rPr lang="en-US" sz="1100" kern="1200" baseline="30000"/>
            <a:t>th</a:t>
          </a:r>
          <a:r>
            <a:rPr lang="en-US" sz="1100" kern="1200"/>
            <a:t> Grade Level</a:t>
          </a:r>
        </a:p>
      </dsp:txBody>
      <dsp:txXfrm>
        <a:off x="2442661" y="992619"/>
        <a:ext cx="1095211" cy="788450"/>
      </dsp:txXfrm>
    </dsp:sp>
    <dsp:sp modelId="{47129C4E-B0DA-4B22-A671-205557644ED1}">
      <dsp:nvSpPr>
        <dsp:cNvPr id="0" name=""/>
        <dsp:cNvSpPr/>
      </dsp:nvSpPr>
      <dsp:spPr>
        <a:xfrm>
          <a:off x="-110623" y="1978182"/>
          <a:ext cx="3650278" cy="788450"/>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4B1B7C-3B44-43C0-92AD-56EBD10EEF16}">
      <dsp:nvSpPr>
        <dsp:cNvPr id="0" name=""/>
        <dsp:cNvSpPr/>
      </dsp:nvSpPr>
      <dsp:spPr>
        <a:xfrm>
          <a:off x="127882" y="2155584"/>
          <a:ext cx="433647" cy="4336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B0B36FD-02AD-462B-ABD9-F1E0F7909785}">
      <dsp:nvSpPr>
        <dsp:cNvPr id="0" name=""/>
        <dsp:cNvSpPr/>
      </dsp:nvSpPr>
      <dsp:spPr>
        <a:xfrm>
          <a:off x="800036" y="1978182"/>
          <a:ext cx="1642625" cy="788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444" tIns="83444" rIns="83444" bIns="83444" numCol="1" spcCol="1270" anchor="ctr" anchorCtr="0">
          <a:noAutofit/>
        </a:bodyPr>
        <a:lstStyle/>
        <a:p>
          <a:pPr marL="0" lvl="0" indent="0" algn="l" defTabSz="711200">
            <a:lnSpc>
              <a:spcPct val="100000"/>
            </a:lnSpc>
            <a:spcBef>
              <a:spcPct val="0"/>
            </a:spcBef>
            <a:spcAft>
              <a:spcPct val="35000"/>
            </a:spcAft>
            <a:buNone/>
          </a:pPr>
          <a:r>
            <a:rPr lang="en-US" sz="1600" kern="1200"/>
            <a:t>Glossary of Terms</a:t>
          </a:r>
          <a:endParaRPr lang="en-US" sz="1600" kern="1200">
            <a:latin typeface="Century Gothic" panose="020B0502020202020204"/>
          </a:endParaRPr>
        </a:p>
      </dsp:txBody>
      <dsp:txXfrm>
        <a:off x="800036" y="1978182"/>
        <a:ext cx="1642625" cy="788450"/>
      </dsp:txXfrm>
    </dsp:sp>
    <dsp:sp modelId="{F539F74C-418B-422C-BDEE-44ACE00AE6FB}">
      <dsp:nvSpPr>
        <dsp:cNvPr id="0" name=""/>
        <dsp:cNvSpPr/>
      </dsp:nvSpPr>
      <dsp:spPr>
        <a:xfrm>
          <a:off x="2442661" y="1978182"/>
          <a:ext cx="1095211" cy="788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444" tIns="83444" rIns="83444" bIns="83444" numCol="1" spcCol="1270" anchor="ctr" anchorCtr="0">
          <a:noAutofit/>
        </a:bodyPr>
        <a:lstStyle/>
        <a:p>
          <a:pPr marL="0" lvl="0" indent="0" algn="l" defTabSz="488950">
            <a:lnSpc>
              <a:spcPct val="100000"/>
            </a:lnSpc>
            <a:spcBef>
              <a:spcPct val="0"/>
            </a:spcBef>
            <a:spcAft>
              <a:spcPct val="35000"/>
            </a:spcAft>
            <a:buNone/>
          </a:pPr>
          <a:r>
            <a:rPr lang="en-US" sz="1100" kern="1200">
              <a:latin typeface="Century Gothic" panose="020B0502020202020204"/>
            </a:rPr>
            <a:t> Appendix</a:t>
          </a:r>
          <a:endParaRPr lang="en-US" sz="1100" kern="1200"/>
        </a:p>
      </dsp:txBody>
      <dsp:txXfrm>
        <a:off x="2442661" y="1978182"/>
        <a:ext cx="1095211" cy="788450"/>
      </dsp:txXfrm>
    </dsp:sp>
    <dsp:sp modelId="{667718B5-6518-4B75-911D-774EB5095A6A}">
      <dsp:nvSpPr>
        <dsp:cNvPr id="0" name=""/>
        <dsp:cNvSpPr/>
      </dsp:nvSpPr>
      <dsp:spPr>
        <a:xfrm>
          <a:off x="-110623" y="2963745"/>
          <a:ext cx="3650278" cy="788450"/>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C40357-C785-4A04-9C71-6D0716C0DCE1}">
      <dsp:nvSpPr>
        <dsp:cNvPr id="0" name=""/>
        <dsp:cNvSpPr/>
      </dsp:nvSpPr>
      <dsp:spPr>
        <a:xfrm>
          <a:off x="127882" y="3141146"/>
          <a:ext cx="433647" cy="4336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9873672-E4DB-42D4-A8D6-7363A8623B4F}">
      <dsp:nvSpPr>
        <dsp:cNvPr id="0" name=""/>
        <dsp:cNvSpPr/>
      </dsp:nvSpPr>
      <dsp:spPr>
        <a:xfrm>
          <a:off x="800036" y="2963745"/>
          <a:ext cx="1642625" cy="788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444" tIns="83444" rIns="83444" bIns="83444" numCol="1" spcCol="1270" anchor="ctr" anchorCtr="0">
          <a:noAutofit/>
        </a:bodyPr>
        <a:lstStyle/>
        <a:p>
          <a:pPr marL="0" lvl="0" indent="0" algn="l" defTabSz="711200">
            <a:lnSpc>
              <a:spcPct val="100000"/>
            </a:lnSpc>
            <a:spcBef>
              <a:spcPct val="0"/>
            </a:spcBef>
            <a:spcAft>
              <a:spcPct val="35000"/>
            </a:spcAft>
            <a:buNone/>
          </a:pPr>
          <a:r>
            <a:rPr lang="en-US" sz="1600" kern="1200"/>
            <a:t>Definitions</a:t>
          </a:r>
          <a:endParaRPr lang="en-US" sz="1600" kern="1200">
            <a:latin typeface="Century Gothic" panose="020B0502020202020204"/>
          </a:endParaRPr>
        </a:p>
      </dsp:txBody>
      <dsp:txXfrm>
        <a:off x="800036" y="2963745"/>
        <a:ext cx="1642625" cy="788450"/>
      </dsp:txXfrm>
    </dsp:sp>
    <dsp:sp modelId="{5B5AC390-3604-4CFE-B5CB-0CA6C5ED536A}">
      <dsp:nvSpPr>
        <dsp:cNvPr id="0" name=""/>
        <dsp:cNvSpPr/>
      </dsp:nvSpPr>
      <dsp:spPr>
        <a:xfrm>
          <a:off x="2219632" y="2963745"/>
          <a:ext cx="1541269" cy="788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444" tIns="83444" rIns="83444" bIns="83444" numCol="1" spcCol="1270" anchor="ctr" anchorCtr="0">
          <a:noAutofit/>
        </a:bodyPr>
        <a:lstStyle/>
        <a:p>
          <a:pPr marL="0" lvl="0" indent="0" algn="l" defTabSz="488950">
            <a:lnSpc>
              <a:spcPct val="100000"/>
            </a:lnSpc>
            <a:spcBef>
              <a:spcPct val="0"/>
            </a:spcBef>
            <a:spcAft>
              <a:spcPct val="35000"/>
            </a:spcAft>
            <a:buNone/>
          </a:pPr>
          <a:r>
            <a:rPr lang="en-US" sz="1100" kern="1200">
              <a:latin typeface="Century Gothic" panose="020B0502020202020204"/>
            </a:rPr>
            <a:t>Improve</a:t>
          </a:r>
          <a:r>
            <a:rPr lang="en-US" sz="1100" kern="1200"/>
            <a:t> Understanding of Text</a:t>
          </a:r>
        </a:p>
      </dsp:txBody>
      <dsp:txXfrm>
        <a:off x="2219632" y="2963745"/>
        <a:ext cx="1541269" cy="7884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C032A3-4FA8-4588-998A-B2DE4402BF81}">
      <dsp:nvSpPr>
        <dsp:cNvPr id="0" name=""/>
        <dsp:cNvSpPr/>
      </dsp:nvSpPr>
      <dsp:spPr>
        <a:xfrm>
          <a:off x="0" y="411912"/>
          <a:ext cx="2887252" cy="1833405"/>
        </a:xfrm>
        <a:prstGeom prst="roundRect">
          <a:avLst>
            <a:gd name="adj" fmla="val 10000"/>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4D6713C5-8C19-42D7-BF5B-D10BA92FE89F}">
      <dsp:nvSpPr>
        <dsp:cNvPr id="0" name=""/>
        <dsp:cNvSpPr/>
      </dsp:nvSpPr>
      <dsp:spPr>
        <a:xfrm>
          <a:off x="320805" y="716678"/>
          <a:ext cx="2887252" cy="1833405"/>
        </a:xfrm>
        <a:prstGeom prst="roundRect">
          <a:avLst>
            <a:gd name="adj" fmla="val 10000"/>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Curriculum Edits Incorporated</a:t>
          </a:r>
        </a:p>
      </dsp:txBody>
      <dsp:txXfrm>
        <a:off x="374504" y="770377"/>
        <a:ext cx="2779854" cy="1726007"/>
      </dsp:txXfrm>
    </dsp:sp>
    <dsp:sp modelId="{AD2AB79A-AFC8-4C18-922C-D499575085FE}">
      <dsp:nvSpPr>
        <dsp:cNvPr id="0" name=""/>
        <dsp:cNvSpPr/>
      </dsp:nvSpPr>
      <dsp:spPr>
        <a:xfrm>
          <a:off x="3528863" y="411912"/>
          <a:ext cx="2887252" cy="1833405"/>
        </a:xfrm>
        <a:prstGeom prst="roundRect">
          <a:avLst>
            <a:gd name="adj" fmla="val 10000"/>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5B20FFC3-6D05-43B9-9FAC-72ED5149CA7B}">
      <dsp:nvSpPr>
        <dsp:cNvPr id="0" name=""/>
        <dsp:cNvSpPr/>
      </dsp:nvSpPr>
      <dsp:spPr>
        <a:xfrm>
          <a:off x="3849669" y="716678"/>
          <a:ext cx="2887252" cy="1833405"/>
        </a:xfrm>
        <a:prstGeom prst="roundRect">
          <a:avLst>
            <a:gd name="adj" fmla="val 10000"/>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Updated </a:t>
          </a:r>
          <a:r>
            <a:rPr lang="en-US" sz="2200" kern="1200">
              <a:latin typeface="Century Gothic" panose="020B0502020202020204"/>
            </a:rPr>
            <a:t>Unit</a:t>
          </a:r>
          <a:r>
            <a:rPr lang="en-US" sz="2200" kern="1200"/>
            <a:t> </a:t>
          </a:r>
          <a:r>
            <a:rPr lang="en-US" sz="2200" kern="1200">
              <a:latin typeface="Century Gothic" panose="020B0502020202020204"/>
            </a:rPr>
            <a:t>Activities</a:t>
          </a:r>
          <a:r>
            <a:rPr lang="en-US" sz="2200" kern="1200"/>
            <a:t> and Images</a:t>
          </a:r>
        </a:p>
      </dsp:txBody>
      <dsp:txXfrm>
        <a:off x="3903368" y="770377"/>
        <a:ext cx="2779854" cy="1726007"/>
      </dsp:txXfrm>
    </dsp:sp>
    <dsp:sp modelId="{BE251AD9-D8A9-4E7A-BAA8-910B5881F23E}">
      <dsp:nvSpPr>
        <dsp:cNvPr id="0" name=""/>
        <dsp:cNvSpPr/>
      </dsp:nvSpPr>
      <dsp:spPr>
        <a:xfrm>
          <a:off x="7057727" y="411912"/>
          <a:ext cx="2887252" cy="1833405"/>
        </a:xfrm>
        <a:prstGeom prst="roundRect">
          <a:avLst>
            <a:gd name="adj" fmla="val 10000"/>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5CF7F5EE-705C-44CE-947B-BA9AE4396CBC}">
      <dsp:nvSpPr>
        <dsp:cNvPr id="0" name=""/>
        <dsp:cNvSpPr/>
      </dsp:nvSpPr>
      <dsp:spPr>
        <a:xfrm>
          <a:off x="7378533" y="716678"/>
          <a:ext cx="2887252" cy="1833405"/>
        </a:xfrm>
        <a:prstGeom prst="roundRect">
          <a:avLst>
            <a:gd name="adj" fmla="val 10000"/>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Modified Medication Administration Demonstration </a:t>
          </a:r>
          <a:r>
            <a:rPr lang="en-US" sz="2200" kern="1200">
              <a:latin typeface="Century Gothic" panose="020B0502020202020204"/>
            </a:rPr>
            <a:t>Video</a:t>
          </a:r>
          <a:endParaRPr lang="en-US" sz="2200" kern="1200"/>
        </a:p>
      </dsp:txBody>
      <dsp:txXfrm>
        <a:off x="7432232" y="770377"/>
        <a:ext cx="2779854" cy="17260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A87DC-452E-C340-BF86-A2EB6CF19887}">
      <dsp:nvSpPr>
        <dsp:cNvPr id="0" name=""/>
        <dsp:cNvSpPr/>
      </dsp:nvSpPr>
      <dsp:spPr>
        <a:xfrm>
          <a:off x="0" y="251"/>
          <a:ext cx="8915400" cy="1141920"/>
        </a:xfrm>
        <a:prstGeom prst="round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Transcribe Orders</a:t>
          </a:r>
        </a:p>
      </dsp:txBody>
      <dsp:txXfrm>
        <a:off x="55744" y="55995"/>
        <a:ext cx="8803912" cy="1030432"/>
      </dsp:txXfrm>
    </dsp:sp>
    <dsp:sp modelId="{317691B6-8E7A-0945-8FB4-A9141D358DB4}">
      <dsp:nvSpPr>
        <dsp:cNvPr id="0" name=""/>
        <dsp:cNvSpPr/>
      </dsp:nvSpPr>
      <dsp:spPr>
        <a:xfrm>
          <a:off x="0" y="1317851"/>
          <a:ext cx="8915400" cy="1141920"/>
        </a:xfrm>
        <a:prstGeom prst="round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Post and Verify</a:t>
          </a:r>
        </a:p>
      </dsp:txBody>
      <dsp:txXfrm>
        <a:off x="55744" y="1373595"/>
        <a:ext cx="8803912" cy="1030432"/>
      </dsp:txXfrm>
    </dsp:sp>
    <dsp:sp modelId="{8ACDA412-8476-4A4D-A0A3-28D4B1A33FBE}">
      <dsp:nvSpPr>
        <dsp:cNvPr id="0" name=""/>
        <dsp:cNvSpPr/>
      </dsp:nvSpPr>
      <dsp:spPr>
        <a:xfrm>
          <a:off x="0" y="2635451"/>
          <a:ext cx="8915400" cy="1141920"/>
        </a:xfrm>
        <a:prstGeom prst="round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Monthly Accuracy Checks</a:t>
          </a:r>
        </a:p>
      </dsp:txBody>
      <dsp:txXfrm>
        <a:off x="55744" y="2691195"/>
        <a:ext cx="8803912" cy="10304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BFC71-9B56-452B-A3A0-3284527970A1}">
      <dsp:nvSpPr>
        <dsp:cNvPr id="0" name=""/>
        <dsp:cNvSpPr/>
      </dsp:nvSpPr>
      <dsp:spPr>
        <a:xfrm>
          <a:off x="0" y="855019"/>
          <a:ext cx="3750205" cy="529200"/>
        </a:xfrm>
        <a:prstGeom prst="rect">
          <a:avLst/>
        </a:prstGeom>
        <a:solidFill>
          <a:schemeClr val="lt1">
            <a:alpha val="90000"/>
            <a:hueOff val="0"/>
            <a:satOff val="0"/>
            <a:lumOff val="0"/>
            <a:alphaOff val="0"/>
          </a:schemeClr>
        </a:solidFill>
        <a:ln w="9525" cap="rnd"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9476E84-9612-4C1A-8A2C-C3E95522E249}">
      <dsp:nvSpPr>
        <dsp:cNvPr id="0" name=""/>
        <dsp:cNvSpPr/>
      </dsp:nvSpPr>
      <dsp:spPr>
        <a:xfrm>
          <a:off x="187510" y="41095"/>
          <a:ext cx="2625143" cy="1123883"/>
        </a:xfrm>
        <a:prstGeom prst="round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224" tIns="0" rIns="99224" bIns="0" numCol="1" spcCol="1270" anchor="ctr" anchorCtr="0">
          <a:noAutofit/>
        </a:bodyPr>
        <a:lstStyle/>
        <a:p>
          <a:pPr marL="0" lvl="0" indent="0" algn="l" defTabSz="1066800">
            <a:lnSpc>
              <a:spcPct val="90000"/>
            </a:lnSpc>
            <a:spcBef>
              <a:spcPct val="0"/>
            </a:spcBef>
            <a:spcAft>
              <a:spcPct val="35000"/>
            </a:spcAft>
            <a:buNone/>
          </a:pPr>
          <a:r>
            <a:rPr lang="en-US" sz="2400" kern="1200" dirty="0"/>
            <a:t>Monthly Accuracy Checks</a:t>
          </a:r>
        </a:p>
      </dsp:txBody>
      <dsp:txXfrm>
        <a:off x="242373" y="95958"/>
        <a:ext cx="2515417" cy="1014157"/>
      </dsp:txXfrm>
    </dsp:sp>
    <dsp:sp modelId="{3B10E619-5221-4B11-BBBF-2DC7149EC7D7}">
      <dsp:nvSpPr>
        <dsp:cNvPr id="0" name=""/>
        <dsp:cNvSpPr/>
      </dsp:nvSpPr>
      <dsp:spPr>
        <a:xfrm>
          <a:off x="0" y="2295270"/>
          <a:ext cx="3750205" cy="1521449"/>
        </a:xfrm>
        <a:prstGeom prst="rect">
          <a:avLst/>
        </a:prstGeom>
        <a:solidFill>
          <a:schemeClr val="lt1">
            <a:alpha val="90000"/>
            <a:hueOff val="0"/>
            <a:satOff val="0"/>
            <a:lumOff val="0"/>
            <a:alphaOff val="0"/>
          </a:schemeClr>
        </a:solidFill>
        <a:ln w="9525" cap="rnd"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1058" tIns="437388" rIns="29105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Transcription Marked Through</a:t>
          </a:r>
        </a:p>
        <a:p>
          <a:pPr marL="228600" lvl="1" indent="-228600" algn="l" defTabSz="933450">
            <a:lnSpc>
              <a:spcPct val="90000"/>
            </a:lnSpc>
            <a:spcBef>
              <a:spcPct val="0"/>
            </a:spcBef>
            <a:spcAft>
              <a:spcPct val="15000"/>
            </a:spcAft>
            <a:buChar char="•"/>
          </a:pPr>
          <a:r>
            <a:rPr lang="en-US" sz="2100" kern="1200" dirty="0"/>
            <a:t>Rewritten</a:t>
          </a:r>
        </a:p>
      </dsp:txBody>
      <dsp:txXfrm>
        <a:off x="0" y="2295270"/>
        <a:ext cx="3750205" cy="1521449"/>
      </dsp:txXfrm>
    </dsp:sp>
    <dsp:sp modelId="{F249E27F-9A7D-4FE6-AC88-B5DF55CB4FB1}">
      <dsp:nvSpPr>
        <dsp:cNvPr id="0" name=""/>
        <dsp:cNvSpPr/>
      </dsp:nvSpPr>
      <dsp:spPr>
        <a:xfrm>
          <a:off x="187510" y="1497619"/>
          <a:ext cx="2625143" cy="1107611"/>
        </a:xfrm>
        <a:prstGeom prst="round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224" tIns="0" rIns="99224" bIns="0" numCol="1" spcCol="1270" anchor="ctr" anchorCtr="0">
          <a:noAutofit/>
        </a:bodyPr>
        <a:lstStyle/>
        <a:p>
          <a:pPr marL="0" lvl="0" indent="0" algn="l" defTabSz="1066800">
            <a:lnSpc>
              <a:spcPct val="90000"/>
            </a:lnSpc>
            <a:spcBef>
              <a:spcPct val="0"/>
            </a:spcBef>
            <a:spcAft>
              <a:spcPct val="35000"/>
            </a:spcAft>
            <a:buNone/>
          </a:pPr>
          <a:r>
            <a:rPr lang="en-US" sz="2400" kern="1200" dirty="0"/>
            <a:t>Incorrect Information</a:t>
          </a:r>
        </a:p>
      </dsp:txBody>
      <dsp:txXfrm>
        <a:off x="241579" y="1551688"/>
        <a:ext cx="2517005" cy="9994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D3894-4CF8-4789-846A-92620D130E91}">
      <dsp:nvSpPr>
        <dsp:cNvPr id="0" name=""/>
        <dsp:cNvSpPr/>
      </dsp:nvSpPr>
      <dsp:spPr>
        <a:xfrm>
          <a:off x="0" y="505914"/>
          <a:ext cx="6832212" cy="129285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kern="1200" dirty="0"/>
            <a:t>Medication Progress Notes</a:t>
          </a:r>
        </a:p>
      </dsp:txBody>
      <dsp:txXfrm>
        <a:off x="63112" y="569026"/>
        <a:ext cx="6705988" cy="1166626"/>
      </dsp:txXfrm>
    </dsp:sp>
    <dsp:sp modelId="{21D562C6-10CC-4725-872A-102852B7646F}">
      <dsp:nvSpPr>
        <dsp:cNvPr id="0" name=""/>
        <dsp:cNvSpPr/>
      </dsp:nvSpPr>
      <dsp:spPr>
        <a:xfrm>
          <a:off x="0" y="2003653"/>
          <a:ext cx="6832212" cy="1292850"/>
        </a:xfrm>
        <a:prstGeom prst="roundRect">
          <a:avLst/>
        </a:prstGeom>
        <a:gradFill rotWithShape="0">
          <a:gsLst>
            <a:gs pos="0">
              <a:schemeClr val="accent2">
                <a:hueOff val="444793"/>
                <a:satOff val="-9942"/>
                <a:lumOff val="-9412"/>
                <a:alphaOff val="0"/>
                <a:tint val="96000"/>
                <a:lumMod val="104000"/>
              </a:schemeClr>
            </a:gs>
            <a:gs pos="100000">
              <a:schemeClr val="accent2">
                <a:hueOff val="444793"/>
                <a:satOff val="-9942"/>
                <a:lumOff val="-9412"/>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kern="1200" dirty="0"/>
            <a:t>Abbreviation </a:t>
          </a:r>
          <a:r>
            <a:rPr lang="en-US" sz="3200" b="0" kern="1200" dirty="0" err="1"/>
            <a:t>mEq</a:t>
          </a:r>
          <a:r>
            <a:rPr lang="en-US" sz="3200" b="0" kern="1200" dirty="0"/>
            <a:t> </a:t>
          </a:r>
        </a:p>
      </dsp:txBody>
      <dsp:txXfrm>
        <a:off x="63112" y="2066765"/>
        <a:ext cx="6705988" cy="1166626"/>
      </dsp:txXfrm>
    </dsp:sp>
    <dsp:sp modelId="{C947C9D6-5C39-4617-A58F-499FC1B7E8FC}">
      <dsp:nvSpPr>
        <dsp:cNvPr id="0" name=""/>
        <dsp:cNvSpPr/>
      </dsp:nvSpPr>
      <dsp:spPr>
        <a:xfrm>
          <a:off x="0" y="3483703"/>
          <a:ext cx="6832212" cy="1292850"/>
        </a:xfrm>
        <a:prstGeom prst="roundRect">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kern="1200" dirty="0"/>
            <a:t>Acceptable Codes on Medication Sheet Exercise</a:t>
          </a:r>
        </a:p>
      </dsp:txBody>
      <dsp:txXfrm>
        <a:off x="63112" y="3546815"/>
        <a:ext cx="6705988" cy="11666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1F6AF-1A9B-47CD-B43D-B9E5CDD8CAEB}">
      <dsp:nvSpPr>
        <dsp:cNvPr id="0" name=""/>
        <dsp:cNvSpPr/>
      </dsp:nvSpPr>
      <dsp:spPr>
        <a:xfrm>
          <a:off x="0" y="0"/>
          <a:ext cx="7578090" cy="1133286"/>
        </a:xfrm>
        <a:prstGeom prst="roundRect">
          <a:avLst>
            <a:gd name="adj" fmla="val 10000"/>
          </a:avLst>
        </a:prstGeom>
        <a:solidFill>
          <a:schemeClr val="bg2">
            <a:lumMod val="50000"/>
          </a:schemeClr>
        </a:solidFill>
        <a:ln w="15875" cap="rnd"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Confirm HCP Order</a:t>
          </a:r>
        </a:p>
      </dsp:txBody>
      <dsp:txXfrm>
        <a:off x="33193" y="33193"/>
        <a:ext cx="6355185" cy="1066900"/>
      </dsp:txXfrm>
    </dsp:sp>
    <dsp:sp modelId="{8F468A25-F47C-4EEC-8818-F4C696DEC8DC}">
      <dsp:nvSpPr>
        <dsp:cNvPr id="0" name=""/>
        <dsp:cNvSpPr/>
      </dsp:nvSpPr>
      <dsp:spPr>
        <a:xfrm>
          <a:off x="668654" y="1322167"/>
          <a:ext cx="7578090" cy="1133286"/>
        </a:xfrm>
        <a:prstGeom prst="roundRect">
          <a:avLst>
            <a:gd name="adj" fmla="val 10000"/>
          </a:avLst>
        </a:prstGeom>
        <a:solidFill>
          <a:schemeClr val="bg2">
            <a:lumMod val="5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Check 1 – Compare 5 Rights Between Pharmacy Label and Med Sheet</a:t>
          </a:r>
        </a:p>
      </dsp:txBody>
      <dsp:txXfrm>
        <a:off x="701847" y="1355360"/>
        <a:ext cx="6106412" cy="1066900"/>
      </dsp:txXfrm>
    </dsp:sp>
    <dsp:sp modelId="{178A9FB6-30AF-49CE-A8E5-39FBF9C5D2F7}">
      <dsp:nvSpPr>
        <dsp:cNvPr id="0" name=""/>
        <dsp:cNvSpPr/>
      </dsp:nvSpPr>
      <dsp:spPr>
        <a:xfrm>
          <a:off x="1337309" y="2644335"/>
          <a:ext cx="7578090" cy="1133286"/>
        </a:xfrm>
        <a:prstGeom prst="roundRect">
          <a:avLst>
            <a:gd name="adj" fmla="val 10000"/>
          </a:avLst>
        </a:prstGeom>
        <a:solidFill>
          <a:schemeClr val="bg2">
            <a:lumMod val="5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Check 2 – Compare 5 Rights Between Pharmacy Label and Med Sheet</a:t>
          </a:r>
        </a:p>
      </dsp:txBody>
      <dsp:txXfrm>
        <a:off x="1370502" y="2677528"/>
        <a:ext cx="6106412" cy="1066900"/>
      </dsp:txXfrm>
    </dsp:sp>
    <dsp:sp modelId="{6B5DEB55-5AD0-4720-B218-00D1DE968533}">
      <dsp:nvSpPr>
        <dsp:cNvPr id="0" name=""/>
        <dsp:cNvSpPr/>
      </dsp:nvSpPr>
      <dsp:spPr>
        <a:xfrm>
          <a:off x="6841453" y="859409"/>
          <a:ext cx="736636" cy="736636"/>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007196" y="859409"/>
        <a:ext cx="405150" cy="554319"/>
      </dsp:txXfrm>
    </dsp:sp>
    <dsp:sp modelId="{AACA7A0E-76E7-483B-AB5E-AE9568E87A21}">
      <dsp:nvSpPr>
        <dsp:cNvPr id="0" name=""/>
        <dsp:cNvSpPr/>
      </dsp:nvSpPr>
      <dsp:spPr>
        <a:xfrm>
          <a:off x="7510108" y="2174021"/>
          <a:ext cx="736636" cy="736636"/>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675851" y="2174021"/>
        <a:ext cx="405150" cy="5543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19BD4-558D-4DBD-9203-6E5B43C30D4F}">
      <dsp:nvSpPr>
        <dsp:cNvPr id="0" name=""/>
        <dsp:cNvSpPr/>
      </dsp:nvSpPr>
      <dsp:spPr>
        <a:xfrm>
          <a:off x="469679" y="982"/>
          <a:ext cx="3997039" cy="2538120"/>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54FD64DF-12E9-481B-A6ED-95C48DBDADB2}">
      <dsp:nvSpPr>
        <dsp:cNvPr id="0" name=""/>
        <dsp:cNvSpPr/>
      </dsp:nvSpPr>
      <dsp:spPr>
        <a:xfrm>
          <a:off x="913795" y="422892"/>
          <a:ext cx="3997039" cy="2538120"/>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Medication Storage Key Responsibility</a:t>
          </a:r>
        </a:p>
      </dsp:txBody>
      <dsp:txXfrm>
        <a:off x="988134" y="497231"/>
        <a:ext cx="3848361" cy="2389442"/>
      </dsp:txXfrm>
    </dsp:sp>
    <dsp:sp modelId="{DF061450-589F-4887-AC5A-9B46AD8D6ADC}">
      <dsp:nvSpPr>
        <dsp:cNvPr id="0" name=""/>
        <dsp:cNvSpPr/>
      </dsp:nvSpPr>
      <dsp:spPr>
        <a:xfrm>
          <a:off x="5354950" y="982"/>
          <a:ext cx="3997039" cy="2538120"/>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A56F3D19-DFA3-4ECF-93AA-8E86C32ECE7C}">
      <dsp:nvSpPr>
        <dsp:cNvPr id="0" name=""/>
        <dsp:cNvSpPr/>
      </dsp:nvSpPr>
      <dsp:spPr>
        <a:xfrm>
          <a:off x="5799066" y="422892"/>
          <a:ext cx="3997039" cy="2538120"/>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0" kern="1200"/>
            <a:t>Security of the Medication Storage Area and Medication Administration Responsibilities</a:t>
          </a:r>
        </a:p>
      </dsp:txBody>
      <dsp:txXfrm>
        <a:off x="5873405" y="497231"/>
        <a:ext cx="3848361" cy="23894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588047-3234-4EC6-8455-2CA56DEDAF26}">
      <dsp:nvSpPr>
        <dsp:cNvPr id="0" name=""/>
        <dsp:cNvSpPr/>
      </dsp:nvSpPr>
      <dsp:spPr>
        <a:xfrm>
          <a:off x="0" y="0"/>
          <a:ext cx="6832212" cy="15038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5EEA2B-00AD-42A8-99E1-64FB50078015}">
      <dsp:nvSpPr>
        <dsp:cNvPr id="0" name=""/>
        <dsp:cNvSpPr/>
      </dsp:nvSpPr>
      <dsp:spPr>
        <a:xfrm>
          <a:off x="454916" y="339010"/>
          <a:ext cx="827120" cy="8271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A3565E2-1B79-45E5-83CC-808006E4C3A7}">
      <dsp:nvSpPr>
        <dsp:cNvPr id="0" name=""/>
        <dsp:cNvSpPr/>
      </dsp:nvSpPr>
      <dsp:spPr>
        <a:xfrm>
          <a:off x="1736952" y="642"/>
          <a:ext cx="3074495" cy="150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58" tIns="159158" rIns="159158" bIns="159158" numCol="1" spcCol="1270" anchor="ctr" anchorCtr="0">
          <a:noAutofit/>
        </a:bodyPr>
        <a:lstStyle/>
        <a:p>
          <a:pPr marL="0" lvl="0" indent="0" algn="l" defTabSz="1111250">
            <a:lnSpc>
              <a:spcPct val="100000"/>
            </a:lnSpc>
            <a:spcBef>
              <a:spcPct val="0"/>
            </a:spcBef>
            <a:spcAft>
              <a:spcPct val="35000"/>
            </a:spcAft>
            <a:buNone/>
          </a:pPr>
          <a:r>
            <a:rPr lang="en-US" sz="2500" kern="1200"/>
            <a:t>Transfer of Count Sheet Page</a:t>
          </a:r>
        </a:p>
      </dsp:txBody>
      <dsp:txXfrm>
        <a:off x="1736952" y="642"/>
        <a:ext cx="3074495" cy="1503855"/>
      </dsp:txXfrm>
    </dsp:sp>
    <dsp:sp modelId="{1B16B76C-F93E-45E4-BA86-4726E3A0C237}">
      <dsp:nvSpPr>
        <dsp:cNvPr id="0" name=""/>
        <dsp:cNvSpPr/>
      </dsp:nvSpPr>
      <dsp:spPr>
        <a:xfrm>
          <a:off x="4811448" y="642"/>
          <a:ext cx="2020763" cy="150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58" tIns="159158" rIns="159158" bIns="159158" numCol="1" spcCol="1270" anchor="ctr" anchorCtr="0">
          <a:noAutofit/>
        </a:bodyPr>
        <a:lstStyle/>
        <a:p>
          <a:pPr marL="0" lvl="0" indent="0" algn="l" defTabSz="577850">
            <a:lnSpc>
              <a:spcPct val="100000"/>
            </a:lnSpc>
            <a:spcBef>
              <a:spcPct val="0"/>
            </a:spcBef>
            <a:spcAft>
              <a:spcPct val="35000"/>
            </a:spcAft>
            <a:buNone/>
          </a:pPr>
          <a:endParaRPr lang="en-US" sz="1300" kern="1200"/>
        </a:p>
      </dsp:txBody>
      <dsp:txXfrm>
        <a:off x="4811448" y="642"/>
        <a:ext cx="2020763" cy="1503855"/>
      </dsp:txXfrm>
    </dsp:sp>
    <dsp:sp modelId="{54132DEA-3686-4786-99D3-CC85AF838B27}">
      <dsp:nvSpPr>
        <dsp:cNvPr id="0" name=""/>
        <dsp:cNvSpPr/>
      </dsp:nvSpPr>
      <dsp:spPr>
        <a:xfrm>
          <a:off x="0" y="1880461"/>
          <a:ext cx="6832212" cy="15038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1E49AB-571E-46D8-BDD1-A063EC01FE41}">
      <dsp:nvSpPr>
        <dsp:cNvPr id="0" name=""/>
        <dsp:cNvSpPr/>
      </dsp:nvSpPr>
      <dsp:spPr>
        <a:xfrm>
          <a:off x="454916" y="2218829"/>
          <a:ext cx="827120" cy="8271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7F9F27A-4308-4869-8767-D403C9585B3B}">
      <dsp:nvSpPr>
        <dsp:cNvPr id="0" name=""/>
        <dsp:cNvSpPr/>
      </dsp:nvSpPr>
      <dsp:spPr>
        <a:xfrm>
          <a:off x="1736952" y="1880461"/>
          <a:ext cx="5095259" cy="150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58" tIns="159158" rIns="159158" bIns="159158" numCol="1" spcCol="1270" anchor="ctr" anchorCtr="0">
          <a:noAutofit/>
        </a:bodyPr>
        <a:lstStyle/>
        <a:p>
          <a:pPr marL="0" lvl="0" indent="0" algn="l" defTabSz="1111250">
            <a:lnSpc>
              <a:spcPct val="100000"/>
            </a:lnSpc>
            <a:spcBef>
              <a:spcPct val="0"/>
            </a:spcBef>
            <a:spcAft>
              <a:spcPct val="35000"/>
            </a:spcAft>
            <a:buNone/>
          </a:pPr>
          <a:r>
            <a:rPr lang="en-US" sz="2500" b="0" kern="1200"/>
            <a:t>Transcription Examples</a:t>
          </a:r>
        </a:p>
      </dsp:txBody>
      <dsp:txXfrm>
        <a:off x="1736952" y="1880461"/>
        <a:ext cx="5095259" cy="1503855"/>
      </dsp:txXfrm>
    </dsp:sp>
    <dsp:sp modelId="{12D74553-D52A-427E-95D8-B842DAAFB581}">
      <dsp:nvSpPr>
        <dsp:cNvPr id="0" name=""/>
        <dsp:cNvSpPr/>
      </dsp:nvSpPr>
      <dsp:spPr>
        <a:xfrm>
          <a:off x="0" y="3760923"/>
          <a:ext cx="6832212" cy="15038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4A5043-5405-4A2C-9785-DF1CD39D220F}">
      <dsp:nvSpPr>
        <dsp:cNvPr id="0" name=""/>
        <dsp:cNvSpPr/>
      </dsp:nvSpPr>
      <dsp:spPr>
        <a:xfrm>
          <a:off x="454916" y="4098648"/>
          <a:ext cx="827120" cy="82712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5D6144D-697F-4A7D-AFE2-D1068B92F354}">
      <dsp:nvSpPr>
        <dsp:cNvPr id="0" name=""/>
        <dsp:cNvSpPr/>
      </dsp:nvSpPr>
      <dsp:spPr>
        <a:xfrm>
          <a:off x="1736952" y="3760280"/>
          <a:ext cx="5095259" cy="150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58" tIns="159158" rIns="159158" bIns="159158" numCol="1" spcCol="1270" anchor="ctr" anchorCtr="0">
          <a:noAutofit/>
        </a:bodyPr>
        <a:lstStyle/>
        <a:p>
          <a:pPr marL="0" lvl="0" indent="0" algn="l" defTabSz="1111250">
            <a:lnSpc>
              <a:spcPct val="100000"/>
            </a:lnSpc>
            <a:spcBef>
              <a:spcPct val="0"/>
            </a:spcBef>
            <a:spcAft>
              <a:spcPct val="35000"/>
            </a:spcAft>
            <a:buNone/>
          </a:pPr>
          <a:r>
            <a:rPr lang="en-US" sz="2500" kern="1200"/>
            <a:t>PRN HCP Medication Orders</a:t>
          </a:r>
        </a:p>
      </dsp:txBody>
      <dsp:txXfrm>
        <a:off x="1736952" y="3760280"/>
        <a:ext cx="5095259" cy="15038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43642-B4C0-4F8C-8420-558989BBA78E}">
      <dsp:nvSpPr>
        <dsp:cNvPr id="0" name=""/>
        <dsp:cNvSpPr/>
      </dsp:nvSpPr>
      <dsp:spPr>
        <a:xfrm rot="5400000">
          <a:off x="-1057694" y="2113760"/>
          <a:ext cx="2367458" cy="244345"/>
        </a:xfrm>
        <a:prstGeom prst="corner">
          <a:avLst>
            <a:gd name="adj1" fmla="val 1000"/>
            <a:gd name="adj2" fmla="val 1000"/>
          </a:avLst>
        </a:prstGeom>
        <a:solidFill>
          <a:schemeClr val="lt1">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99AE20-2811-4DB5-8453-E767BCAA3B32}">
      <dsp:nvSpPr>
        <dsp:cNvPr id="0" name=""/>
        <dsp:cNvSpPr/>
      </dsp:nvSpPr>
      <dsp:spPr>
        <a:xfrm>
          <a:off x="3861" y="3419662"/>
          <a:ext cx="3054313" cy="789152"/>
        </a:xfrm>
        <a:prstGeom prst="homePlate">
          <a:avLst>
            <a:gd name="adj" fmla="val 25000"/>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kern="1200"/>
            <a:t>May 2024</a:t>
          </a:r>
        </a:p>
      </dsp:txBody>
      <dsp:txXfrm>
        <a:off x="3861" y="3419662"/>
        <a:ext cx="2955669" cy="789152"/>
      </dsp:txXfrm>
    </dsp:sp>
    <dsp:sp modelId="{1F33F9DB-7164-4DFF-9CAD-451410C2248B}">
      <dsp:nvSpPr>
        <dsp:cNvPr id="0" name=""/>
        <dsp:cNvSpPr/>
      </dsp:nvSpPr>
      <dsp:spPr>
        <a:xfrm>
          <a:off x="248206" y="1198810"/>
          <a:ext cx="2480102" cy="1789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US" sz="2000" kern="1200"/>
            <a:t>Revised Curriculum Available</a:t>
          </a:r>
        </a:p>
        <a:p>
          <a:pPr marL="0" lvl="0" indent="0" algn="l" defTabSz="889000">
            <a:lnSpc>
              <a:spcPct val="90000"/>
            </a:lnSpc>
            <a:spcBef>
              <a:spcPct val="0"/>
            </a:spcBef>
            <a:spcAft>
              <a:spcPct val="35000"/>
            </a:spcAft>
            <a:buNone/>
          </a:pPr>
          <a:r>
            <a:rPr lang="en-US" sz="2000" kern="1200"/>
            <a:t>Revised RIA Course Opens to Trainers</a:t>
          </a:r>
        </a:p>
      </dsp:txBody>
      <dsp:txXfrm>
        <a:off x="248206" y="1198810"/>
        <a:ext cx="2480102" cy="1789456"/>
      </dsp:txXfrm>
    </dsp:sp>
    <dsp:sp modelId="{E5FE6492-3696-4390-9D5E-FA7FBB5CD430}">
      <dsp:nvSpPr>
        <dsp:cNvPr id="0" name=""/>
        <dsp:cNvSpPr/>
      </dsp:nvSpPr>
      <dsp:spPr>
        <a:xfrm rot="5400000">
          <a:off x="1904988" y="2113760"/>
          <a:ext cx="2367458" cy="244345"/>
        </a:xfrm>
        <a:prstGeom prst="corner">
          <a:avLst>
            <a:gd name="adj1" fmla="val 1000"/>
            <a:gd name="adj2" fmla="val 1000"/>
          </a:avLst>
        </a:prstGeom>
        <a:solidFill>
          <a:schemeClr val="lt1">
            <a:hueOff val="0"/>
            <a:satOff val="0"/>
            <a:lumOff val="0"/>
            <a:alphaOff val="0"/>
          </a:schemeClr>
        </a:solidFill>
        <a:ln w="15875" cap="rnd" cmpd="sng" algn="ctr">
          <a:solidFill>
            <a:schemeClr val="accent2">
              <a:hueOff val="444793"/>
              <a:satOff val="-9942"/>
              <a:lumOff val="-9412"/>
              <a:alphaOff val="0"/>
            </a:schemeClr>
          </a:solidFill>
          <a:prstDash val="solid"/>
        </a:ln>
        <a:effectLst/>
      </dsp:spPr>
      <dsp:style>
        <a:lnRef idx="2">
          <a:scrgbClr r="0" g="0" b="0"/>
        </a:lnRef>
        <a:fillRef idx="1">
          <a:scrgbClr r="0" g="0" b="0"/>
        </a:fillRef>
        <a:effectRef idx="0">
          <a:scrgbClr r="0" g="0" b="0"/>
        </a:effectRef>
        <a:fontRef idx="minor"/>
      </dsp:style>
    </dsp:sp>
    <dsp:sp modelId="{4D35AE41-C562-4A1D-9D66-E4F6159C34DD}">
      <dsp:nvSpPr>
        <dsp:cNvPr id="0" name=""/>
        <dsp:cNvSpPr/>
      </dsp:nvSpPr>
      <dsp:spPr>
        <a:xfrm>
          <a:off x="2966545" y="3419662"/>
          <a:ext cx="3054313" cy="789152"/>
        </a:xfrm>
        <a:prstGeom prst="chevron">
          <a:avLst>
            <a:gd name="adj" fmla="val 25000"/>
          </a:avLst>
        </a:prstGeom>
        <a:solidFill>
          <a:schemeClr val="accent2">
            <a:hueOff val="444793"/>
            <a:satOff val="-9942"/>
            <a:lumOff val="-9412"/>
            <a:alphaOff val="0"/>
          </a:schemeClr>
        </a:solidFill>
        <a:ln w="15875" cap="rnd" cmpd="sng" algn="ctr">
          <a:solidFill>
            <a:schemeClr val="accent2">
              <a:hueOff val="444793"/>
              <a:satOff val="-9942"/>
              <a:lumOff val="-94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kern="1200"/>
            <a:t>June 6, 2024</a:t>
          </a:r>
        </a:p>
      </dsp:txBody>
      <dsp:txXfrm>
        <a:off x="3163833" y="3419662"/>
        <a:ext cx="2659737" cy="789152"/>
      </dsp:txXfrm>
    </dsp:sp>
    <dsp:sp modelId="{CD3EEBFC-7FC7-4E12-801C-A30FC26AF64B}">
      <dsp:nvSpPr>
        <dsp:cNvPr id="0" name=""/>
        <dsp:cNvSpPr/>
      </dsp:nvSpPr>
      <dsp:spPr>
        <a:xfrm>
          <a:off x="3210890" y="1198810"/>
          <a:ext cx="2480102" cy="1789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US" sz="2000" kern="1200"/>
            <a:t>Revised Course Launches for Students</a:t>
          </a:r>
        </a:p>
      </dsp:txBody>
      <dsp:txXfrm>
        <a:off x="3210890" y="1198810"/>
        <a:ext cx="2480102" cy="1789456"/>
      </dsp:txXfrm>
    </dsp:sp>
    <dsp:sp modelId="{D8A6D1E1-0AC9-4622-91C2-A43447E357E4}">
      <dsp:nvSpPr>
        <dsp:cNvPr id="0" name=""/>
        <dsp:cNvSpPr/>
      </dsp:nvSpPr>
      <dsp:spPr>
        <a:xfrm rot="5400000">
          <a:off x="4867672" y="2113760"/>
          <a:ext cx="2367458" cy="244345"/>
        </a:xfrm>
        <a:prstGeom prst="corner">
          <a:avLst>
            <a:gd name="adj1" fmla="val 1000"/>
            <a:gd name="adj2" fmla="val 1000"/>
          </a:avLst>
        </a:prstGeom>
        <a:solidFill>
          <a:schemeClr val="lt1">
            <a:hueOff val="0"/>
            <a:satOff val="0"/>
            <a:lumOff val="0"/>
            <a:alphaOff val="0"/>
          </a:schemeClr>
        </a:solidFill>
        <a:ln w="15875" cap="rnd" cmpd="sng" algn="ctr">
          <a:solidFill>
            <a:schemeClr val="accent2">
              <a:hueOff val="889586"/>
              <a:satOff val="-19883"/>
              <a:lumOff val="-18823"/>
              <a:alphaOff val="0"/>
            </a:schemeClr>
          </a:solidFill>
          <a:prstDash val="solid"/>
        </a:ln>
        <a:effectLst/>
      </dsp:spPr>
      <dsp:style>
        <a:lnRef idx="2">
          <a:scrgbClr r="0" g="0" b="0"/>
        </a:lnRef>
        <a:fillRef idx="1">
          <a:scrgbClr r="0" g="0" b="0"/>
        </a:fillRef>
        <a:effectRef idx="0">
          <a:scrgbClr r="0" g="0" b="0"/>
        </a:effectRef>
        <a:fontRef idx="minor"/>
      </dsp:style>
    </dsp:sp>
    <dsp:sp modelId="{D1585074-1985-411C-BA28-79A13A6F586D}">
      <dsp:nvSpPr>
        <dsp:cNvPr id="0" name=""/>
        <dsp:cNvSpPr/>
      </dsp:nvSpPr>
      <dsp:spPr>
        <a:xfrm>
          <a:off x="5929229" y="3419662"/>
          <a:ext cx="3054313" cy="789152"/>
        </a:xfrm>
        <a:prstGeom prst="chevron">
          <a:avLst>
            <a:gd name="adj" fmla="val 25000"/>
          </a:avLst>
        </a:prstGeom>
        <a:solidFill>
          <a:schemeClr val="accent2">
            <a:hueOff val="889586"/>
            <a:satOff val="-19883"/>
            <a:lumOff val="-18823"/>
            <a:alphaOff val="0"/>
          </a:schemeClr>
        </a:solidFill>
        <a:ln w="15875" cap="rnd" cmpd="sng" algn="ctr">
          <a:solidFill>
            <a:schemeClr val="accent2">
              <a:hueOff val="889586"/>
              <a:satOff val="-19883"/>
              <a:lumOff val="-1882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US" sz="2000" kern="1200"/>
            <a:t>July 1, 2024*</a:t>
          </a:r>
        </a:p>
      </dsp:txBody>
      <dsp:txXfrm>
        <a:off x="6126517" y="3419662"/>
        <a:ext cx="2659737" cy="789152"/>
      </dsp:txXfrm>
    </dsp:sp>
    <dsp:sp modelId="{601DA05E-CB24-4139-B64C-71108C68B8B1}">
      <dsp:nvSpPr>
        <dsp:cNvPr id="0" name=""/>
        <dsp:cNvSpPr/>
      </dsp:nvSpPr>
      <dsp:spPr>
        <a:xfrm>
          <a:off x="6173574" y="1198810"/>
          <a:ext cx="2480102" cy="1789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US" sz="2000" kern="1200"/>
            <a:t>D &amp; S Begins Testing with Modified Medication Administration Process</a:t>
          </a:r>
        </a:p>
      </dsp:txBody>
      <dsp:txXfrm>
        <a:off x="6173574" y="1198810"/>
        <a:ext cx="2480102" cy="178945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4D59DA-8E6E-45F1-8DA3-6DE3EAB83091}" type="datetimeFigureOut">
              <a:rPr lang="en-US" smtClean="0"/>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7E2B5D-03D3-4E8A-8DFB-01E5D6E05492}" type="slidenum">
              <a:rPr lang="en-US" smtClean="0"/>
              <a:t>‹#›</a:t>
            </a:fld>
            <a:endParaRPr lang="en-US"/>
          </a:p>
        </p:txBody>
      </p:sp>
    </p:spTree>
    <p:extLst>
      <p:ext uri="{BB962C8B-B14F-4D97-AF65-F5344CB8AC3E}">
        <p14:creationId xmlns:p14="http://schemas.microsoft.com/office/powerpoint/2010/main" val="1061003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1087C-1A53-5F40-56F1-9B4B4DB17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C931C-459A-8A95-A93F-426320D6A5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D04AC2-60BB-2199-1166-CA0FECAC4017}"/>
              </a:ext>
            </a:extLst>
          </p:cNvPr>
          <p:cNvSpPr>
            <a:spLocks noGrp="1"/>
          </p:cNvSpPr>
          <p:nvPr>
            <p:ph type="body" idx="1"/>
          </p:nvPr>
        </p:nvSpPr>
        <p:spPr/>
        <p:txBody>
          <a:bodyPr/>
          <a:lstStyle/>
          <a:p>
            <a:r>
              <a:rPr lang="en-US" sz="1200" b="0" dirty="0">
                <a:latin typeface="+mn-lt"/>
              </a:rPr>
              <a:t>Welcome to the second Required MAP Trainer Webinar for 2024. I’m Holly Harrison, a Department of Developmental Services MAP Coordinator, and I’m your webinar presenter. </a:t>
            </a:r>
            <a:r>
              <a:rPr lang="en-US" sz="1200" b="0" baseline="0" dirty="0">
                <a:latin typeface="+mn-lt"/>
              </a:rPr>
              <a:t>By viewing webinars marked as required within the specified time period, you’ll meet the MAP Trainer meeting attendance requirement.</a:t>
            </a:r>
            <a:r>
              <a:rPr lang="en-US" dirty="0"/>
              <a:t> </a:t>
            </a:r>
            <a:r>
              <a:rPr lang="en-US" sz="1200" b="0" baseline="0" dirty="0">
                <a:latin typeface="+mn-lt"/>
              </a:rPr>
              <a:t>After the webinar, you’re encouraged to contact your MAP Coordinator if you have any questions or need further clarification on a topic presented.</a:t>
            </a:r>
          </a:p>
          <a:p>
            <a:endParaRPr lang="en-US" sz="1200" b="0" baseline="0" dirty="0">
              <a:latin typeface="+mn-lt"/>
            </a:endParaRPr>
          </a:p>
          <a:p>
            <a:pPr>
              <a:defRPr/>
            </a:pPr>
            <a:r>
              <a:rPr lang="en-US" sz="1200" b="0" dirty="0">
                <a:latin typeface="+mn-lt"/>
              </a:rPr>
              <a:t>The topic of this webinar is “Responsibilities in Action Revision Overview</a:t>
            </a:r>
            <a:r>
              <a:rPr lang="en-US" sz="1200" b="0" baseline="0" dirty="0">
                <a:latin typeface="+mn-lt"/>
              </a:rPr>
              <a:t>.”</a:t>
            </a:r>
            <a:r>
              <a:rPr lang="en-US" dirty="0"/>
              <a:t> </a:t>
            </a:r>
            <a:r>
              <a:rPr lang="en-US" sz="1200" b="0" baseline="0" dirty="0">
                <a:latin typeface="+mn-lt"/>
              </a:rPr>
              <a:t>Revisions were made to the RIA Curriculum based on feedback from MAP Trainers, Providers, the Departments of Public Health, Developmental Services, Mental Health, Children and Families</a:t>
            </a:r>
            <a:r>
              <a:rPr lang="en-US" b="0" dirty="0"/>
              <a:t>,</a:t>
            </a:r>
            <a:r>
              <a:rPr lang="en-US" sz="1200" b="0" baseline="0" dirty="0">
                <a:latin typeface="+mn-lt"/>
              </a:rPr>
              <a:t> and the Massachusetts Rehabilitation Commission as well as MAP Policy Manual updates</a:t>
            </a:r>
            <a:r>
              <a:rPr lang="en-US" sz="1200" b="1" baseline="0" dirty="0">
                <a:latin typeface="+mn-lt"/>
              </a:rPr>
              <a:t>. </a:t>
            </a:r>
            <a:r>
              <a:rPr lang="en-US" sz="1200" b="0" baseline="0" dirty="0">
                <a:latin typeface="+mn-lt"/>
              </a:rPr>
              <a:t>The RIA online Certification course was also updated to align with the revised curriculum.</a:t>
            </a:r>
            <a:endParaRPr lang="en-US" dirty="0">
              <a:cs typeface="Calibri" panose="020F0502020204030204"/>
            </a:endParaRPr>
          </a:p>
          <a:p>
            <a:endParaRPr lang="en-US" dirty="0"/>
          </a:p>
        </p:txBody>
      </p:sp>
      <p:sp>
        <p:nvSpPr>
          <p:cNvPr id="4" name="Slide Number Placeholder 3">
            <a:extLst>
              <a:ext uri="{FF2B5EF4-FFF2-40B4-BE49-F238E27FC236}">
                <a16:creationId xmlns:a16="http://schemas.microsoft.com/office/drawing/2014/main" id="{C7C77620-62CF-14EF-046F-2C076D189353}"/>
              </a:ext>
            </a:extLst>
          </p:cNvPr>
          <p:cNvSpPr>
            <a:spLocks noGrp="1"/>
          </p:cNvSpPr>
          <p:nvPr>
            <p:ph type="sldNum" sz="quarter" idx="5"/>
          </p:nvPr>
        </p:nvSpPr>
        <p:spPr/>
        <p:txBody>
          <a:bodyPr/>
          <a:lstStyle/>
          <a:p>
            <a:fld id="{9B7E2B5D-03D3-4E8A-8DFB-01E5D6E05492}" type="slidenum">
              <a:rPr lang="en-US" smtClean="0"/>
              <a:t>1</a:t>
            </a:fld>
            <a:endParaRPr lang="en-US"/>
          </a:p>
        </p:txBody>
      </p:sp>
    </p:spTree>
    <p:extLst>
      <p:ext uri="{BB962C8B-B14F-4D97-AF65-F5344CB8AC3E}">
        <p14:creationId xmlns:p14="http://schemas.microsoft.com/office/powerpoint/2010/main" val="2775369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27DDC-E820-3883-50F1-2DB8EC375F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A25BF-4A16-89B0-E80E-85358D0F55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5008EB-275B-60FB-ACDE-26BD1D61C2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definition of a signature in MAP has been defined as your full first name and your full last name written legibly.   </a:t>
            </a:r>
          </a:p>
          <a:p>
            <a:endParaRPr lang="en-US">
              <a:latin typeface="Arial"/>
              <a:cs typeface="Arial"/>
            </a:endParaRPr>
          </a:p>
        </p:txBody>
      </p:sp>
      <p:sp>
        <p:nvSpPr>
          <p:cNvPr id="4" name="Slide Number Placeholder 3">
            <a:extLst>
              <a:ext uri="{FF2B5EF4-FFF2-40B4-BE49-F238E27FC236}">
                <a16:creationId xmlns:a16="http://schemas.microsoft.com/office/drawing/2014/main" id="{C2541DF7-9495-C4C8-345F-104EA0CF83C9}"/>
              </a:ext>
            </a:extLst>
          </p:cNvPr>
          <p:cNvSpPr>
            <a:spLocks noGrp="1"/>
          </p:cNvSpPr>
          <p:nvPr>
            <p:ph type="sldNum" sz="quarter" idx="5"/>
          </p:nvPr>
        </p:nvSpPr>
        <p:spPr/>
        <p:txBody>
          <a:bodyPr/>
          <a:lstStyle/>
          <a:p>
            <a:fld id="{9B7E2B5D-03D3-4E8A-8DFB-01E5D6E05492}" type="slidenum">
              <a:rPr lang="en-US" smtClean="0"/>
              <a:t>10</a:t>
            </a:fld>
            <a:endParaRPr lang="en-US"/>
          </a:p>
        </p:txBody>
      </p:sp>
    </p:spTree>
    <p:extLst>
      <p:ext uri="{BB962C8B-B14F-4D97-AF65-F5344CB8AC3E}">
        <p14:creationId xmlns:p14="http://schemas.microsoft.com/office/powerpoint/2010/main" val="2827531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Unit 3…</a:t>
            </a:r>
          </a:p>
        </p:txBody>
      </p:sp>
      <p:sp>
        <p:nvSpPr>
          <p:cNvPr id="4" name="Slide Number Placeholder 3"/>
          <p:cNvSpPr>
            <a:spLocks noGrp="1"/>
          </p:cNvSpPr>
          <p:nvPr>
            <p:ph type="sldNum" sz="quarter" idx="5"/>
          </p:nvPr>
        </p:nvSpPr>
        <p:spPr/>
        <p:txBody>
          <a:bodyPr/>
          <a:lstStyle/>
          <a:p>
            <a:fld id="{9B7E2B5D-03D3-4E8A-8DFB-01E5D6E05492}" type="slidenum">
              <a:rPr lang="en-US" smtClean="0"/>
              <a:t>11</a:t>
            </a:fld>
            <a:endParaRPr lang="en-US"/>
          </a:p>
        </p:txBody>
      </p:sp>
    </p:spTree>
    <p:extLst>
      <p:ext uri="{BB962C8B-B14F-4D97-AF65-F5344CB8AC3E}">
        <p14:creationId xmlns:p14="http://schemas.microsoft.com/office/powerpoint/2010/main" val="1597826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008E1-D8EA-D23C-8E7D-1B99284446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8127B-1608-9FCE-E124-1A35187B7A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D1FA4D-2AD5-3226-8F76-36AE31B15854}"/>
              </a:ext>
            </a:extLst>
          </p:cNvPr>
          <p:cNvSpPr>
            <a:spLocks noGrp="1"/>
          </p:cNvSpPr>
          <p:nvPr>
            <p:ph type="body" idx="1"/>
          </p:nvPr>
        </p:nvSpPr>
        <p:spPr/>
        <p:txBody>
          <a:bodyPr/>
          <a:lstStyle/>
          <a:p>
            <a:r>
              <a:rPr lang="en-US" dirty="0">
                <a:latin typeface="+mn-lt"/>
              </a:rPr>
              <a:t>…both labeling options for OTC</a:t>
            </a:r>
            <a:r>
              <a:rPr lang="en-US" b="0" i="0" dirty="0">
                <a:solidFill>
                  <a:srgbClr val="000000"/>
                </a:solidFill>
                <a:effectLst/>
                <a:latin typeface="+mn-lt"/>
                <a:cs typeface="Calibri"/>
              </a:rPr>
              <a:t> medications and Dietary </a:t>
            </a:r>
            <a:r>
              <a:rPr lang="en-US" dirty="0">
                <a:solidFill>
                  <a:srgbClr val="000000"/>
                </a:solidFill>
                <a:latin typeface="+mn-lt"/>
                <a:cs typeface="Calibri"/>
              </a:rPr>
              <a:t>Supplements are explained in detail. </a:t>
            </a:r>
            <a:r>
              <a:rPr lang="en-US" b="0" i="0" dirty="0">
                <a:solidFill>
                  <a:srgbClr val="000000"/>
                </a:solidFill>
                <a:effectLst/>
                <a:latin typeface="+mn-lt"/>
                <a:cs typeface="Calibri"/>
              </a:rPr>
              <a:t>There is a policy reference explaining that </a:t>
            </a:r>
            <a:r>
              <a:rPr lang="en-US" b="0" i="0" dirty="0">
                <a:solidFill>
                  <a:srgbClr val="000000"/>
                </a:solidFill>
                <a:effectLst/>
                <a:latin typeface="+mn-lt"/>
                <a:cs typeface="Arial"/>
              </a:rPr>
              <a:t>the Service Provider designee may be a Licensed Nurse, Registered Pharmacist, Health Care Provider, or if need be, a MAP Certified Supervisor.</a:t>
            </a:r>
            <a:r>
              <a:rPr lang="en-US" dirty="0">
                <a:solidFill>
                  <a:srgbClr val="000000"/>
                </a:solidFill>
                <a:latin typeface="+mn-lt"/>
                <a:cs typeface="Arial"/>
              </a:rPr>
              <a:t> </a:t>
            </a:r>
            <a:endParaRPr lang="en-US" dirty="0">
              <a:latin typeface="+mn-lt"/>
              <a:cs typeface="Arial"/>
            </a:endParaRPr>
          </a:p>
        </p:txBody>
      </p:sp>
      <p:sp>
        <p:nvSpPr>
          <p:cNvPr id="4" name="Slide Number Placeholder 3">
            <a:extLst>
              <a:ext uri="{FF2B5EF4-FFF2-40B4-BE49-F238E27FC236}">
                <a16:creationId xmlns:a16="http://schemas.microsoft.com/office/drawing/2014/main" id="{5ADA8664-1259-4FBE-85D7-55E153399A08}"/>
              </a:ext>
            </a:extLst>
          </p:cNvPr>
          <p:cNvSpPr>
            <a:spLocks noGrp="1"/>
          </p:cNvSpPr>
          <p:nvPr>
            <p:ph type="sldNum" sz="quarter" idx="5"/>
          </p:nvPr>
        </p:nvSpPr>
        <p:spPr/>
        <p:txBody>
          <a:bodyPr/>
          <a:lstStyle/>
          <a:p>
            <a:fld id="{9B7E2B5D-03D3-4E8A-8DFB-01E5D6E05492}" type="slidenum">
              <a:rPr lang="en-US" smtClean="0"/>
              <a:t>12</a:t>
            </a:fld>
            <a:endParaRPr lang="en-US"/>
          </a:p>
        </p:txBody>
      </p:sp>
    </p:spTree>
    <p:extLst>
      <p:ext uri="{BB962C8B-B14F-4D97-AF65-F5344CB8AC3E}">
        <p14:creationId xmlns:p14="http://schemas.microsoft.com/office/powerpoint/2010/main" val="3569623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3115F-964F-641A-DE95-6B3F6B160B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8887CE-5FD7-5978-0C34-1C17C5312A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966E7-E0A5-45F4-F745-1834F7EB4A58}"/>
              </a:ext>
            </a:extLst>
          </p:cNvPr>
          <p:cNvSpPr>
            <a:spLocks noGrp="1"/>
          </p:cNvSpPr>
          <p:nvPr>
            <p:ph type="body" idx="1"/>
          </p:nvPr>
        </p:nvSpPr>
        <p:spPr/>
        <p:txBody>
          <a:bodyPr/>
          <a:lstStyle/>
          <a:p>
            <a:r>
              <a:rPr lang="en-US" b="0" i="0" dirty="0">
                <a:solidFill>
                  <a:srgbClr val="000000"/>
                </a:solidFill>
                <a:effectLst/>
                <a:latin typeface="+mn-lt"/>
              </a:rPr>
              <a:t>There is now a visual example of a completed verification process for an OTC medication without a pharmacy label by a Site Supervisor. A new True/False exercise replaced the existing manufacturer’s label exercise.</a:t>
            </a:r>
            <a:endParaRPr lang="en-US" dirty="0">
              <a:latin typeface="+mn-lt"/>
            </a:endParaRPr>
          </a:p>
        </p:txBody>
      </p:sp>
      <p:sp>
        <p:nvSpPr>
          <p:cNvPr id="4" name="Slide Number Placeholder 3">
            <a:extLst>
              <a:ext uri="{FF2B5EF4-FFF2-40B4-BE49-F238E27FC236}">
                <a16:creationId xmlns:a16="http://schemas.microsoft.com/office/drawing/2014/main" id="{58088137-30EC-C438-8C28-3B14779CE747}"/>
              </a:ext>
            </a:extLst>
          </p:cNvPr>
          <p:cNvSpPr>
            <a:spLocks noGrp="1"/>
          </p:cNvSpPr>
          <p:nvPr>
            <p:ph type="sldNum" sz="quarter" idx="5"/>
          </p:nvPr>
        </p:nvSpPr>
        <p:spPr/>
        <p:txBody>
          <a:bodyPr/>
          <a:lstStyle/>
          <a:p>
            <a:fld id="{9B7E2B5D-03D3-4E8A-8DFB-01E5D6E05492}" type="slidenum">
              <a:rPr lang="en-US" smtClean="0"/>
              <a:t>13</a:t>
            </a:fld>
            <a:endParaRPr lang="en-US"/>
          </a:p>
        </p:txBody>
      </p:sp>
    </p:spTree>
    <p:extLst>
      <p:ext uri="{BB962C8B-B14F-4D97-AF65-F5344CB8AC3E}">
        <p14:creationId xmlns:p14="http://schemas.microsoft.com/office/powerpoint/2010/main" val="2544306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3115F-964F-641A-DE95-6B3F6B160B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8887CE-5FD7-5978-0C34-1C17C5312A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966E7-E0A5-45F4-F745-1834F7EB4A58}"/>
              </a:ext>
            </a:extLst>
          </p:cNvPr>
          <p:cNvSpPr>
            <a:spLocks noGrp="1"/>
          </p:cNvSpPr>
          <p:nvPr>
            <p:ph type="body" idx="1"/>
          </p:nvPr>
        </p:nvSpPr>
        <p:spPr/>
        <p:txBody>
          <a:bodyPr/>
          <a:lstStyle/>
          <a:p>
            <a:r>
              <a:rPr lang="en-US">
                <a:latin typeface="+mn-lt"/>
                <a:cs typeface="Arial"/>
              </a:rPr>
              <a:t>The option of multi-dose medication packaging is presented in the form of a policy icon and an Ask Your Supervisor question.</a:t>
            </a:r>
          </a:p>
        </p:txBody>
      </p:sp>
      <p:sp>
        <p:nvSpPr>
          <p:cNvPr id="4" name="Slide Number Placeholder 3">
            <a:extLst>
              <a:ext uri="{FF2B5EF4-FFF2-40B4-BE49-F238E27FC236}">
                <a16:creationId xmlns:a16="http://schemas.microsoft.com/office/drawing/2014/main" id="{58088137-30EC-C438-8C28-3B14779CE747}"/>
              </a:ext>
            </a:extLst>
          </p:cNvPr>
          <p:cNvSpPr>
            <a:spLocks noGrp="1"/>
          </p:cNvSpPr>
          <p:nvPr>
            <p:ph type="sldNum" sz="quarter" idx="5"/>
          </p:nvPr>
        </p:nvSpPr>
        <p:spPr/>
        <p:txBody>
          <a:bodyPr/>
          <a:lstStyle/>
          <a:p>
            <a:fld id="{9B7E2B5D-03D3-4E8A-8DFB-01E5D6E05492}" type="slidenum">
              <a:rPr lang="en-US" smtClean="0"/>
              <a:t>14</a:t>
            </a:fld>
            <a:endParaRPr lang="en-US"/>
          </a:p>
        </p:txBody>
      </p:sp>
    </p:spTree>
    <p:extLst>
      <p:ext uri="{BB962C8B-B14F-4D97-AF65-F5344CB8AC3E}">
        <p14:creationId xmlns:p14="http://schemas.microsoft.com/office/powerpoint/2010/main" val="2976385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Unit 4…</a:t>
            </a:r>
          </a:p>
        </p:txBody>
      </p:sp>
      <p:sp>
        <p:nvSpPr>
          <p:cNvPr id="4" name="Slide Number Placeholder 3"/>
          <p:cNvSpPr>
            <a:spLocks noGrp="1"/>
          </p:cNvSpPr>
          <p:nvPr>
            <p:ph type="sldNum" sz="quarter" idx="5"/>
          </p:nvPr>
        </p:nvSpPr>
        <p:spPr/>
        <p:txBody>
          <a:bodyPr/>
          <a:lstStyle/>
          <a:p>
            <a:fld id="{9B7E2B5D-03D3-4E8A-8DFB-01E5D6E05492}" type="slidenum">
              <a:rPr lang="en-US" smtClean="0"/>
              <a:t>15</a:t>
            </a:fld>
            <a:endParaRPr lang="en-US"/>
          </a:p>
        </p:txBody>
      </p:sp>
    </p:spTree>
    <p:extLst>
      <p:ext uri="{BB962C8B-B14F-4D97-AF65-F5344CB8AC3E}">
        <p14:creationId xmlns:p14="http://schemas.microsoft.com/office/powerpoint/2010/main" val="805846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0478D-4AE7-B7D0-FA01-87A7833FBE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D29C6-833D-08E6-59B5-2A0E6EE752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A49478-329D-6920-8C59-CB94D6AE4219}"/>
              </a:ext>
            </a:extLst>
          </p:cNvPr>
          <p:cNvSpPr>
            <a:spLocks noGrp="1"/>
          </p:cNvSpPr>
          <p:nvPr>
            <p:ph type="body" idx="1"/>
          </p:nvPr>
        </p:nvSpPr>
        <p:spPr/>
        <p:txBody>
          <a:bodyPr/>
          <a:lstStyle/>
          <a:p>
            <a:r>
              <a:rPr lang="en-US" sz="1200" dirty="0">
                <a:latin typeface="+mn-lt"/>
              </a:rPr>
              <a:t>…methods for receiving HCP orders with corresponding HCP signatures have been expanded. Electronic systems for receiving signed orders now include via emails or patient portal systems.</a:t>
            </a:r>
            <a:r>
              <a:rPr lang="en-US" sz="1200" b="0" i="0" dirty="0">
                <a:solidFill>
                  <a:srgbClr val="000000"/>
                </a:solidFill>
                <a:effectLst/>
                <a:latin typeface="+mn-lt"/>
                <a:cs typeface="Calibri"/>
              </a:rPr>
              <a:t> </a:t>
            </a:r>
            <a:r>
              <a:rPr lang="en-US" sz="1200" dirty="0">
                <a:solidFill>
                  <a:srgbClr val="000000"/>
                </a:solidFill>
                <a:latin typeface="+mn-lt"/>
                <a:cs typeface="Calibri"/>
              </a:rPr>
              <a:t>In addition, telehealth was added as an option for obtaining HCP orders and the sample form was updated to a Telehealth/Telephone HCP Order Form.  </a:t>
            </a:r>
            <a:r>
              <a:rPr lang="en-US" sz="1200" dirty="0">
                <a:solidFill>
                  <a:srgbClr val="000000"/>
                </a:solidFill>
                <a:latin typeface="+mn-lt"/>
                <a:cs typeface="Arial"/>
              </a:rPr>
              <a:t> </a:t>
            </a:r>
            <a:endParaRPr lang="en-US" sz="1200" b="0" i="0" dirty="0">
              <a:solidFill>
                <a:srgbClr val="000000"/>
              </a:solidFill>
              <a:effectLst/>
              <a:latin typeface="+mn-lt"/>
              <a:cs typeface="Arial"/>
            </a:endParaRPr>
          </a:p>
        </p:txBody>
      </p:sp>
      <p:sp>
        <p:nvSpPr>
          <p:cNvPr id="4" name="Slide Number Placeholder 3">
            <a:extLst>
              <a:ext uri="{FF2B5EF4-FFF2-40B4-BE49-F238E27FC236}">
                <a16:creationId xmlns:a16="http://schemas.microsoft.com/office/drawing/2014/main" id="{FEF30DBC-3C8F-AE04-B36C-15678D2B78FB}"/>
              </a:ext>
            </a:extLst>
          </p:cNvPr>
          <p:cNvSpPr>
            <a:spLocks noGrp="1"/>
          </p:cNvSpPr>
          <p:nvPr>
            <p:ph type="sldNum" sz="quarter" idx="5"/>
          </p:nvPr>
        </p:nvSpPr>
        <p:spPr/>
        <p:txBody>
          <a:bodyPr/>
          <a:lstStyle/>
          <a:p>
            <a:fld id="{9B7E2B5D-03D3-4E8A-8DFB-01E5D6E05492}" type="slidenum">
              <a:rPr lang="en-US" smtClean="0"/>
              <a:t>16</a:t>
            </a:fld>
            <a:endParaRPr lang="en-US"/>
          </a:p>
        </p:txBody>
      </p:sp>
    </p:spTree>
    <p:extLst>
      <p:ext uri="{BB962C8B-B14F-4D97-AF65-F5344CB8AC3E}">
        <p14:creationId xmlns:p14="http://schemas.microsoft.com/office/powerpoint/2010/main" val="3649705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6234-8A5E-B874-2947-4A96AE4E5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D61519-F1CE-2385-89D0-F2A771B9CB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338848-B348-08D8-B66C-431757D32DA2}"/>
              </a:ext>
            </a:extLst>
          </p:cNvPr>
          <p:cNvSpPr>
            <a:spLocks noGrp="1"/>
          </p:cNvSpPr>
          <p:nvPr>
            <p:ph type="body" idx="1"/>
          </p:nvPr>
        </p:nvSpPr>
        <p:spPr/>
        <p:txBody>
          <a:bodyPr/>
          <a:lstStyle/>
          <a:p>
            <a:r>
              <a:rPr lang="en-US" sz="1200" dirty="0">
                <a:latin typeface="+mn-lt"/>
              </a:rPr>
              <a:t>A policy reference has been added to reflect that a </a:t>
            </a:r>
            <a:r>
              <a:rPr lang="en-US" sz="1200" b="0" i="0" dirty="0">
                <a:solidFill>
                  <a:srgbClr val="000000"/>
                </a:solidFill>
                <a:effectLst/>
                <a:latin typeface="+mn-lt"/>
                <a:cs typeface="Arial"/>
              </a:rPr>
              <a:t>copy of the prescription for an HCP ordered medication may be used as an HCP order. </a:t>
            </a:r>
            <a:r>
              <a:rPr lang="en-US" sz="1200" dirty="0">
                <a:solidFill>
                  <a:srgbClr val="000000"/>
                </a:solidFill>
                <a:latin typeface="+mn-lt"/>
                <a:cs typeface="Arial"/>
              </a:rPr>
              <a:t>There is no expectation that Trainers incorporate how to transcribe a prescription into the skills practice. </a:t>
            </a:r>
            <a:r>
              <a:rPr lang="en-US" sz="1200" b="0" i="0" dirty="0">
                <a:solidFill>
                  <a:srgbClr val="000000"/>
                </a:solidFill>
                <a:effectLst/>
                <a:latin typeface="+mn-lt"/>
                <a:cs typeface="Arial"/>
              </a:rPr>
              <a:t>However, as it is now allowed by MAP Policy, an example of a completed transcription using a copy of a prescription for the HCP order has been added to the Appendix.</a:t>
            </a:r>
          </a:p>
        </p:txBody>
      </p:sp>
      <p:sp>
        <p:nvSpPr>
          <p:cNvPr id="4" name="Slide Number Placeholder 3">
            <a:extLst>
              <a:ext uri="{FF2B5EF4-FFF2-40B4-BE49-F238E27FC236}">
                <a16:creationId xmlns:a16="http://schemas.microsoft.com/office/drawing/2014/main" id="{CE563DBC-A215-5CF8-C5FE-636C14205B0F}"/>
              </a:ext>
            </a:extLst>
          </p:cNvPr>
          <p:cNvSpPr>
            <a:spLocks noGrp="1"/>
          </p:cNvSpPr>
          <p:nvPr>
            <p:ph type="sldNum" sz="quarter" idx="5"/>
          </p:nvPr>
        </p:nvSpPr>
        <p:spPr/>
        <p:txBody>
          <a:bodyPr/>
          <a:lstStyle/>
          <a:p>
            <a:fld id="{9B7E2B5D-03D3-4E8A-8DFB-01E5D6E05492}" type="slidenum">
              <a:rPr lang="en-US" smtClean="0"/>
              <a:t>17</a:t>
            </a:fld>
            <a:endParaRPr lang="en-US"/>
          </a:p>
        </p:txBody>
      </p:sp>
    </p:spTree>
    <p:extLst>
      <p:ext uri="{BB962C8B-B14F-4D97-AF65-F5344CB8AC3E}">
        <p14:creationId xmlns:p14="http://schemas.microsoft.com/office/powerpoint/2010/main" val="3379808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22D07-C8F6-B71C-351E-4474545BC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26EAF3-3A74-F73A-778A-B3C472FA70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B44983-2BA0-0F56-AEC1-1E76E3661133}"/>
              </a:ext>
            </a:extLst>
          </p:cNvPr>
          <p:cNvSpPr>
            <a:spLocks noGrp="1"/>
          </p:cNvSpPr>
          <p:nvPr>
            <p:ph type="body" idx="1"/>
          </p:nvPr>
        </p:nvSpPr>
        <p:spPr/>
        <p:txBody>
          <a:bodyPr/>
          <a:lstStyle/>
          <a:p>
            <a:r>
              <a:rPr lang="en-US" sz="1200" b="0" i="0" dirty="0">
                <a:solidFill>
                  <a:srgbClr val="000000"/>
                </a:solidFill>
                <a:effectLst/>
                <a:latin typeface="+mn-lt"/>
              </a:rPr>
              <a:t>There is also a policy reference regarding the requirement that only Certified staff, including relief staff, who have successfully completed the Service Provider’s Transcription of Medication Management System Training may transcribe HCP orders, post and/or verify HCP orders and complete monthly accuracy checks of HCP orders. This is mentioned again in Unit 6.</a:t>
            </a:r>
          </a:p>
        </p:txBody>
      </p:sp>
      <p:sp>
        <p:nvSpPr>
          <p:cNvPr id="4" name="Slide Number Placeholder 3">
            <a:extLst>
              <a:ext uri="{FF2B5EF4-FFF2-40B4-BE49-F238E27FC236}">
                <a16:creationId xmlns:a16="http://schemas.microsoft.com/office/drawing/2014/main" id="{FAA00987-3776-A4AE-3038-311D0C5D62B8}"/>
              </a:ext>
            </a:extLst>
          </p:cNvPr>
          <p:cNvSpPr>
            <a:spLocks noGrp="1"/>
          </p:cNvSpPr>
          <p:nvPr>
            <p:ph type="sldNum" sz="quarter" idx="5"/>
          </p:nvPr>
        </p:nvSpPr>
        <p:spPr/>
        <p:txBody>
          <a:bodyPr/>
          <a:lstStyle/>
          <a:p>
            <a:fld id="{9B7E2B5D-03D3-4E8A-8DFB-01E5D6E05492}" type="slidenum">
              <a:rPr lang="en-US" smtClean="0"/>
              <a:t>18</a:t>
            </a:fld>
            <a:endParaRPr lang="en-US"/>
          </a:p>
        </p:txBody>
      </p:sp>
    </p:spTree>
    <p:extLst>
      <p:ext uri="{BB962C8B-B14F-4D97-AF65-F5344CB8AC3E}">
        <p14:creationId xmlns:p14="http://schemas.microsoft.com/office/powerpoint/2010/main" val="3932291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89AB0-242B-221D-1A5F-1124D15F60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995C3-8C94-8A5E-6678-B142E1DF8E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A7D19B-9102-F667-9769-7A4B158819B3}"/>
              </a:ext>
            </a:extLst>
          </p:cNvPr>
          <p:cNvSpPr>
            <a:spLocks noGrp="1"/>
          </p:cNvSpPr>
          <p:nvPr>
            <p:ph type="body" idx="1"/>
          </p:nvPr>
        </p:nvSpPr>
        <p:spPr/>
        <p:txBody>
          <a:bodyPr/>
          <a:lstStyle/>
          <a:p>
            <a:pPr>
              <a:defRPr/>
            </a:pPr>
            <a:r>
              <a:rPr lang="en-US" sz="1200" dirty="0">
                <a:latin typeface="+mn-lt"/>
              </a:rPr>
              <a:t>Also in Unit 4, </a:t>
            </a:r>
            <a:r>
              <a:rPr lang="en-US" sz="1200" dirty="0">
                <a:solidFill>
                  <a:srgbClr val="000000"/>
                </a:solidFill>
                <a:latin typeface="+mn-lt"/>
                <a:cs typeface="Arial"/>
              </a:rPr>
              <a:t>in </a:t>
            </a:r>
            <a:r>
              <a:rPr lang="en-US" sz="1200" b="0" i="0" dirty="0">
                <a:solidFill>
                  <a:srgbClr val="000000"/>
                </a:solidFill>
                <a:effectLst/>
                <a:latin typeface="+mn-lt"/>
                <a:cs typeface="Arial"/>
              </a:rPr>
              <a:t>the section addressing visits to the Emergency Room or hospital, Urgent Care has been added as an additional option.</a:t>
            </a:r>
            <a:r>
              <a:rPr lang="en-US" sz="1200" dirty="0">
                <a:solidFill>
                  <a:srgbClr val="000000"/>
                </a:solidFill>
                <a:latin typeface="+mn-lt"/>
                <a:cs typeface="Arial"/>
              </a:rPr>
              <a:t> Staff responsibilities if medications are missed during an ER, Urgent Care, or hospital visit were expanded.</a:t>
            </a:r>
            <a:endParaRPr lang="en-US" sz="1200" dirty="0">
              <a:latin typeface="+mn-lt"/>
              <a:cs typeface="Arial"/>
            </a:endParaRPr>
          </a:p>
        </p:txBody>
      </p:sp>
      <p:sp>
        <p:nvSpPr>
          <p:cNvPr id="4" name="Slide Number Placeholder 3">
            <a:extLst>
              <a:ext uri="{FF2B5EF4-FFF2-40B4-BE49-F238E27FC236}">
                <a16:creationId xmlns:a16="http://schemas.microsoft.com/office/drawing/2014/main" id="{77ECFA8C-B960-8F5A-FA48-13004003AB35}"/>
              </a:ext>
            </a:extLst>
          </p:cNvPr>
          <p:cNvSpPr>
            <a:spLocks noGrp="1"/>
          </p:cNvSpPr>
          <p:nvPr>
            <p:ph type="sldNum" sz="quarter" idx="5"/>
          </p:nvPr>
        </p:nvSpPr>
        <p:spPr/>
        <p:txBody>
          <a:bodyPr/>
          <a:lstStyle/>
          <a:p>
            <a:fld id="{9B7E2B5D-03D3-4E8A-8DFB-01E5D6E05492}" type="slidenum">
              <a:rPr lang="en-US" smtClean="0"/>
              <a:t>19</a:t>
            </a:fld>
            <a:endParaRPr lang="en-US"/>
          </a:p>
        </p:txBody>
      </p:sp>
    </p:spTree>
    <p:extLst>
      <p:ext uri="{BB962C8B-B14F-4D97-AF65-F5344CB8AC3E}">
        <p14:creationId xmlns:p14="http://schemas.microsoft.com/office/powerpoint/2010/main" val="3328622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revisions to the RIA Curriculum include the following: Word choice has been simplified to bring the text to an 8</a:t>
            </a:r>
            <a:r>
              <a:rPr lang="en-US" baseline="30000" dirty="0"/>
              <a:t>th</a:t>
            </a:r>
            <a:r>
              <a:rPr lang="en-US" dirty="0"/>
              <a:t> grade reading level.</a:t>
            </a:r>
            <a:r>
              <a:rPr lang="en-US" dirty="0">
                <a:cs typeface="Calibri"/>
              </a:rPr>
              <a:t> </a:t>
            </a:r>
            <a:r>
              <a:rPr lang="en-US" dirty="0"/>
              <a:t>Sentence structure has also been simplified to improve comprehension.</a:t>
            </a:r>
          </a:p>
          <a:p>
            <a:pPr marL="0" indent="0">
              <a:buFont typeface="Arial" panose="020B0604020202020204" pitchFamily="34" charset="0"/>
              <a:buNone/>
            </a:pPr>
            <a:r>
              <a:rPr lang="en-US" dirty="0"/>
              <a:t>   </a:t>
            </a:r>
            <a:endParaRPr lang="en-US" dirty="0">
              <a:cs typeface="Calibri"/>
            </a:endParaRPr>
          </a:p>
          <a:p>
            <a:r>
              <a:rPr lang="en-US" dirty="0"/>
              <a:t>Another change you will see throughout the text is the addition of footnotes for words above an 8</a:t>
            </a:r>
            <a:r>
              <a:rPr lang="en-US" baseline="30000" dirty="0"/>
              <a:t>th</a:t>
            </a:r>
            <a:r>
              <a:rPr lang="en-US" dirty="0"/>
              <a:t> grade reading level. These words do not need to be memorized. Rather, the definitions are included to aid students’ understanding of the text. All of the footnoted words are compiled in a </a:t>
            </a:r>
            <a:r>
              <a:rPr lang="en-US" b="0" dirty="0"/>
              <a:t>Glossary of Terms </a:t>
            </a:r>
            <a:r>
              <a:rPr lang="en-US" dirty="0"/>
              <a:t>in the Appendix. This glossary is distinct from the </a:t>
            </a:r>
            <a:r>
              <a:rPr lang="en-US" b="0" dirty="0"/>
              <a:t>Words You Should Know list, which includes the vocabulary words students must know for training and testing. Also, to further improve understanding of the text, some terms are directly followed by definitions in parentheses.</a:t>
            </a:r>
            <a:endParaRPr lang="en-US" dirty="0"/>
          </a:p>
        </p:txBody>
      </p:sp>
      <p:sp>
        <p:nvSpPr>
          <p:cNvPr id="4" name="Slide Number Placeholder 3"/>
          <p:cNvSpPr>
            <a:spLocks noGrp="1"/>
          </p:cNvSpPr>
          <p:nvPr>
            <p:ph type="sldNum" sz="quarter" idx="5"/>
          </p:nvPr>
        </p:nvSpPr>
        <p:spPr/>
        <p:txBody>
          <a:bodyPr/>
          <a:lstStyle/>
          <a:p>
            <a:fld id="{9B7E2B5D-03D3-4E8A-8DFB-01E5D6E05492}" type="slidenum">
              <a:rPr lang="en-US" smtClean="0"/>
              <a:t>2</a:t>
            </a:fld>
            <a:endParaRPr lang="en-US"/>
          </a:p>
        </p:txBody>
      </p:sp>
    </p:spTree>
    <p:extLst>
      <p:ext uri="{BB962C8B-B14F-4D97-AF65-F5344CB8AC3E}">
        <p14:creationId xmlns:p14="http://schemas.microsoft.com/office/powerpoint/2010/main" val="4068493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04717-FABD-C7D6-6FB2-C07B12E551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AD0F5C-DA2B-2730-F763-FAA893AD2C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2A771-BE94-CEFD-D15F-54A4137AF8FB}"/>
              </a:ext>
            </a:extLst>
          </p:cNvPr>
          <p:cNvSpPr>
            <a:spLocks noGrp="1"/>
          </p:cNvSpPr>
          <p:nvPr>
            <p:ph type="body" idx="1"/>
          </p:nvPr>
        </p:nvSpPr>
        <p:spPr/>
        <p:txBody>
          <a:bodyPr/>
          <a:lstStyle/>
          <a:p>
            <a:pPr>
              <a:defRPr/>
            </a:pPr>
            <a:r>
              <a:rPr lang="en-US" sz="1200" b="0" i="0" dirty="0">
                <a:solidFill>
                  <a:srgbClr val="000000"/>
                </a:solidFill>
                <a:effectLst/>
                <a:latin typeface="+mn-lt"/>
                <a:cs typeface="Arial"/>
              </a:rPr>
              <a:t>Medication reconciliation information now reflects that HCP orders prior to a hospital admission will remain valid unless they are superseded by hospital discharge orders. The Medication Reconciliation/Discharge checklist has been updated to reflect the revised form dated 6/28/2023.</a:t>
            </a:r>
            <a:r>
              <a:rPr lang="en-US" sz="1200" dirty="0">
                <a:solidFill>
                  <a:srgbClr val="000000"/>
                </a:solidFill>
                <a:latin typeface="+mn-lt"/>
                <a:cs typeface="Arial"/>
              </a:rPr>
              <a:t>  </a:t>
            </a:r>
            <a:endParaRPr lang="en-US" sz="1200" dirty="0">
              <a:latin typeface="+mn-lt"/>
            </a:endParaRPr>
          </a:p>
          <a:p>
            <a:pPr>
              <a:defRPr/>
            </a:pPr>
            <a:r>
              <a:rPr lang="en-US" sz="1200" dirty="0">
                <a:solidFill>
                  <a:srgbClr val="000000"/>
                </a:solidFill>
                <a:latin typeface="+mn-lt"/>
                <a:cs typeface="Arial"/>
              </a:rPr>
              <a:t>  </a:t>
            </a:r>
            <a:endParaRPr lang="en-US" sz="1200" b="0" i="0" dirty="0">
              <a:solidFill>
                <a:srgbClr val="000000"/>
              </a:solidFill>
              <a:effectLst/>
              <a:latin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Arial"/>
              <a:cs typeface="Arial"/>
            </a:endParaRPr>
          </a:p>
        </p:txBody>
      </p:sp>
      <p:sp>
        <p:nvSpPr>
          <p:cNvPr id="4" name="Slide Number Placeholder 3">
            <a:extLst>
              <a:ext uri="{FF2B5EF4-FFF2-40B4-BE49-F238E27FC236}">
                <a16:creationId xmlns:a16="http://schemas.microsoft.com/office/drawing/2014/main" id="{D8B956EF-D722-AA72-4371-395B05FD8CE0}"/>
              </a:ext>
            </a:extLst>
          </p:cNvPr>
          <p:cNvSpPr>
            <a:spLocks noGrp="1"/>
          </p:cNvSpPr>
          <p:nvPr>
            <p:ph type="sldNum" sz="quarter" idx="5"/>
          </p:nvPr>
        </p:nvSpPr>
        <p:spPr/>
        <p:txBody>
          <a:bodyPr/>
          <a:lstStyle/>
          <a:p>
            <a:fld id="{9B7E2B5D-03D3-4E8A-8DFB-01E5D6E05492}" type="slidenum">
              <a:rPr lang="en-US" smtClean="0"/>
              <a:t>20</a:t>
            </a:fld>
            <a:endParaRPr lang="en-US"/>
          </a:p>
        </p:txBody>
      </p:sp>
    </p:spTree>
    <p:extLst>
      <p:ext uri="{BB962C8B-B14F-4D97-AF65-F5344CB8AC3E}">
        <p14:creationId xmlns:p14="http://schemas.microsoft.com/office/powerpoint/2010/main" val="553765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573C6-B871-9EDB-5301-A99B85823C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391F43-3779-FFF2-F251-4BA200DC28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0A4770-0D75-6024-96A5-C093DC369B07}"/>
              </a:ext>
            </a:extLst>
          </p:cNvPr>
          <p:cNvSpPr>
            <a:spLocks noGrp="1"/>
          </p:cNvSpPr>
          <p:nvPr>
            <p:ph type="body" idx="1"/>
          </p:nvPr>
        </p:nvSpPr>
        <p:spPr/>
        <p:txBody>
          <a:bodyPr/>
          <a:lstStyle/>
          <a:p>
            <a:pPr>
              <a:defRPr/>
            </a:pPr>
            <a:r>
              <a:rPr lang="en-US" sz="1800" dirty="0">
                <a:solidFill>
                  <a:srgbClr val="000000"/>
                </a:solidFill>
                <a:latin typeface="+mn-lt"/>
                <a:cs typeface="Arial"/>
              </a:rPr>
              <a:t>To emphasize the importance of Medication Reconciliation, in addition to the updates in the curriculum, the RIA online course now contains a “hotspot” exercise on medication reconciliation.</a:t>
            </a:r>
            <a:endParaRPr lang="en-US" dirty="0">
              <a:latin typeface="+mn-lt"/>
            </a:endParaRPr>
          </a:p>
          <a:p>
            <a:pPr>
              <a:defRPr/>
            </a:pPr>
            <a:r>
              <a:rPr lang="en-US" sz="1800" dirty="0">
                <a:solidFill>
                  <a:srgbClr val="000000"/>
                </a:solidFill>
                <a:latin typeface="Arial"/>
                <a:cs typeface="Arial"/>
              </a:rPr>
              <a:t>  </a:t>
            </a:r>
            <a:endParaRPr lang="en-US" sz="1800" b="0" i="0" dirty="0">
              <a:solidFill>
                <a:srgbClr val="000000"/>
              </a:solidFill>
              <a:effectLst/>
              <a:latin typeface="Arial" panose="020B060402020202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Arial"/>
              <a:cs typeface="Arial"/>
            </a:endParaRPr>
          </a:p>
        </p:txBody>
      </p:sp>
      <p:sp>
        <p:nvSpPr>
          <p:cNvPr id="4" name="Slide Number Placeholder 3">
            <a:extLst>
              <a:ext uri="{FF2B5EF4-FFF2-40B4-BE49-F238E27FC236}">
                <a16:creationId xmlns:a16="http://schemas.microsoft.com/office/drawing/2014/main" id="{D364DC86-CF23-0205-EBD8-A04CABDF156C}"/>
              </a:ext>
            </a:extLst>
          </p:cNvPr>
          <p:cNvSpPr>
            <a:spLocks noGrp="1"/>
          </p:cNvSpPr>
          <p:nvPr>
            <p:ph type="sldNum" sz="quarter" idx="5"/>
          </p:nvPr>
        </p:nvSpPr>
        <p:spPr/>
        <p:txBody>
          <a:bodyPr/>
          <a:lstStyle/>
          <a:p>
            <a:fld id="{9B7E2B5D-03D3-4E8A-8DFB-01E5D6E05492}" type="slidenum">
              <a:rPr lang="en-US" smtClean="0"/>
              <a:t>21</a:t>
            </a:fld>
            <a:endParaRPr lang="en-US"/>
          </a:p>
        </p:txBody>
      </p:sp>
    </p:spTree>
    <p:extLst>
      <p:ext uri="{BB962C8B-B14F-4D97-AF65-F5344CB8AC3E}">
        <p14:creationId xmlns:p14="http://schemas.microsoft.com/office/powerpoint/2010/main" val="2989305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9C830-776B-0627-45C3-E13EDEAD1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85F9BE-6E73-B615-3424-9A7C7A786D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7A10F6-91C8-9B53-D4AF-EA5D5E3F71BF}"/>
              </a:ext>
            </a:extLst>
          </p:cNvPr>
          <p:cNvSpPr>
            <a:spLocks noGrp="1"/>
          </p:cNvSpPr>
          <p:nvPr>
            <p:ph type="body" idx="1"/>
          </p:nvPr>
        </p:nvSpPr>
        <p:spPr/>
        <p:txBody>
          <a:bodyPr/>
          <a:lstStyle/>
          <a:p>
            <a:pPr>
              <a:defRPr/>
            </a:pPr>
            <a:r>
              <a:rPr lang="en-US" sz="1200" b="0" i="0" dirty="0">
                <a:solidFill>
                  <a:srgbClr val="000000"/>
                </a:solidFill>
                <a:effectLst/>
                <a:latin typeface="+mn-lt"/>
                <a:cs typeface="Arial"/>
              </a:rPr>
              <a:t>Finally in Unit 4, Exhausting a Current Supply of Medication has been updated to include the requirement of documenting the discussion with the pharmacist that the current supply of medication can be used for the new HCP order.</a:t>
            </a:r>
            <a:r>
              <a:rPr lang="en-US" sz="1200" dirty="0">
                <a:solidFill>
                  <a:srgbClr val="000000"/>
                </a:solidFill>
                <a:latin typeface="+mn-lt"/>
                <a:cs typeface="Arial"/>
              </a:rPr>
              <a:t> Additionally, a current supply of medication must be disposed when it cannot be exhausted and/or the new supply of medication ordered by the HCP is received from the pharmacy.</a:t>
            </a:r>
            <a:endParaRPr lang="en-US" sz="1200" dirty="0">
              <a:latin typeface="+mn-lt"/>
              <a:cs typeface="Arial"/>
            </a:endParaRPr>
          </a:p>
        </p:txBody>
      </p:sp>
      <p:sp>
        <p:nvSpPr>
          <p:cNvPr id="4" name="Slide Number Placeholder 3">
            <a:extLst>
              <a:ext uri="{FF2B5EF4-FFF2-40B4-BE49-F238E27FC236}">
                <a16:creationId xmlns:a16="http://schemas.microsoft.com/office/drawing/2014/main" id="{90B8403E-D69F-37E7-A001-7B53EDD6E46F}"/>
              </a:ext>
            </a:extLst>
          </p:cNvPr>
          <p:cNvSpPr>
            <a:spLocks noGrp="1"/>
          </p:cNvSpPr>
          <p:nvPr>
            <p:ph type="sldNum" sz="quarter" idx="5"/>
          </p:nvPr>
        </p:nvSpPr>
        <p:spPr/>
        <p:txBody>
          <a:bodyPr/>
          <a:lstStyle/>
          <a:p>
            <a:fld id="{9B7E2B5D-03D3-4E8A-8DFB-01E5D6E05492}" type="slidenum">
              <a:rPr lang="en-US" smtClean="0"/>
              <a:t>22</a:t>
            </a:fld>
            <a:endParaRPr lang="en-US"/>
          </a:p>
        </p:txBody>
      </p:sp>
    </p:spTree>
    <p:extLst>
      <p:ext uri="{BB962C8B-B14F-4D97-AF65-F5344CB8AC3E}">
        <p14:creationId xmlns:p14="http://schemas.microsoft.com/office/powerpoint/2010/main" val="1896121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Unit 5…</a:t>
            </a:r>
          </a:p>
        </p:txBody>
      </p:sp>
      <p:sp>
        <p:nvSpPr>
          <p:cNvPr id="4" name="Slide Number Placeholder 3"/>
          <p:cNvSpPr>
            <a:spLocks noGrp="1"/>
          </p:cNvSpPr>
          <p:nvPr>
            <p:ph type="sldNum" sz="quarter" idx="5"/>
          </p:nvPr>
        </p:nvSpPr>
        <p:spPr/>
        <p:txBody>
          <a:bodyPr/>
          <a:lstStyle/>
          <a:p>
            <a:fld id="{9B7E2B5D-03D3-4E8A-8DFB-01E5D6E05492}" type="slidenum">
              <a:rPr lang="en-US" smtClean="0"/>
              <a:t>23</a:t>
            </a:fld>
            <a:endParaRPr lang="en-US"/>
          </a:p>
        </p:txBody>
      </p:sp>
    </p:spTree>
    <p:extLst>
      <p:ext uri="{BB962C8B-B14F-4D97-AF65-F5344CB8AC3E}">
        <p14:creationId xmlns:p14="http://schemas.microsoft.com/office/powerpoint/2010/main" val="4235006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6CCAC-1022-CAA5-7974-D435379EA0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3925A5-1117-571E-D104-0970353F85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463CE5-7CC3-C53C-1FA9-AD6B202982BE}"/>
              </a:ext>
            </a:extLst>
          </p:cNvPr>
          <p:cNvSpPr>
            <a:spLocks noGrp="1"/>
          </p:cNvSpPr>
          <p:nvPr>
            <p:ph type="body" idx="1"/>
          </p:nvPr>
        </p:nvSpPr>
        <p:spPr/>
        <p:txBody>
          <a:bodyPr/>
          <a:lstStyle/>
          <a:p>
            <a:pPr>
              <a:defRPr/>
            </a:pPr>
            <a:r>
              <a:rPr lang="en-US" dirty="0"/>
              <a:t>…there were significant changes made to emphasize the critical medication-related task of ordering and receiving medications. The process involves the comparison of the 5 Rights between the HCP order, the pharmacy label, and the medication sheet. Key information from Unit 7 was moved to Unit 5 to underscore this critical task.  </a:t>
            </a:r>
          </a:p>
          <a:p>
            <a:endParaRPr lang="en-US" b="0" i="0" dirty="0">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7CE559C9-7287-D4AD-36F5-AD5FD8F8DBAB}"/>
              </a:ext>
            </a:extLst>
          </p:cNvPr>
          <p:cNvSpPr>
            <a:spLocks noGrp="1"/>
          </p:cNvSpPr>
          <p:nvPr>
            <p:ph type="sldNum" sz="quarter" idx="5"/>
          </p:nvPr>
        </p:nvSpPr>
        <p:spPr/>
        <p:txBody>
          <a:bodyPr/>
          <a:lstStyle/>
          <a:p>
            <a:fld id="{9B7E2B5D-03D3-4E8A-8DFB-01E5D6E05492}" type="slidenum">
              <a:rPr lang="en-US" smtClean="0"/>
              <a:t>24</a:t>
            </a:fld>
            <a:endParaRPr lang="en-US"/>
          </a:p>
        </p:txBody>
      </p:sp>
    </p:spTree>
    <p:extLst>
      <p:ext uri="{BB962C8B-B14F-4D97-AF65-F5344CB8AC3E}">
        <p14:creationId xmlns:p14="http://schemas.microsoft.com/office/powerpoint/2010/main" val="3674914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Unit 6…</a:t>
            </a:r>
          </a:p>
        </p:txBody>
      </p:sp>
      <p:sp>
        <p:nvSpPr>
          <p:cNvPr id="4" name="Slide Number Placeholder 3"/>
          <p:cNvSpPr>
            <a:spLocks noGrp="1"/>
          </p:cNvSpPr>
          <p:nvPr>
            <p:ph type="sldNum" sz="quarter" idx="5"/>
          </p:nvPr>
        </p:nvSpPr>
        <p:spPr/>
        <p:txBody>
          <a:bodyPr/>
          <a:lstStyle/>
          <a:p>
            <a:fld id="{9B7E2B5D-03D3-4E8A-8DFB-01E5D6E05492}" type="slidenum">
              <a:rPr lang="en-US" smtClean="0"/>
              <a:t>25</a:t>
            </a:fld>
            <a:endParaRPr lang="en-US"/>
          </a:p>
        </p:txBody>
      </p:sp>
    </p:spTree>
    <p:extLst>
      <p:ext uri="{BB962C8B-B14F-4D97-AF65-F5344CB8AC3E}">
        <p14:creationId xmlns:p14="http://schemas.microsoft.com/office/powerpoint/2010/main" val="2667455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893C2-FF6F-445B-6D9B-BBF0F93458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3B336E-B51F-68DA-DC54-E41D11BC36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29E8FD-880B-DD99-53D4-162D9CA1CC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a:t>
            </a:r>
            <a:r>
              <a:rPr lang="en-US" b="0" dirty="0">
                <a:latin typeface="+mn-lt"/>
              </a:rPr>
              <a:t>second critical medication-related task is the HCP order accuracy checks of the 5 rights between the HCP order, pharmacy label and medication sheet.</a:t>
            </a:r>
            <a:r>
              <a:rPr lang="en-US" b="0" i="0" dirty="0">
                <a:solidFill>
                  <a:srgbClr val="000000"/>
                </a:solidFill>
                <a:effectLst/>
                <a:latin typeface="+mn-lt"/>
              </a:rPr>
              <a:t> D</a:t>
            </a:r>
            <a:r>
              <a:rPr lang="en-US" sz="1200" b="0" i="0" dirty="0">
                <a:solidFill>
                  <a:srgbClr val="000000"/>
                </a:solidFill>
                <a:effectLst/>
                <a:latin typeface="+mn-lt"/>
              </a:rPr>
              <a:t>uring the accuracy check, if staff see incorrect information copied from the HCP order or the pharmacy label onto the medication sheet, the entire transcription must be marked through as an error and rewritten.  </a:t>
            </a:r>
          </a:p>
          <a:p>
            <a:r>
              <a:rPr lang="en-US" b="0" i="0" dirty="0">
                <a:solidFill>
                  <a:srgbClr val="000000"/>
                </a:solidFill>
                <a:effectLst/>
                <a:latin typeface="Calibri" panose="020F0502020204030204" pitchFamily="34" charset="0"/>
              </a:rPr>
              <a:t>  </a:t>
            </a:r>
          </a:p>
        </p:txBody>
      </p:sp>
      <p:sp>
        <p:nvSpPr>
          <p:cNvPr id="4" name="Slide Number Placeholder 3">
            <a:extLst>
              <a:ext uri="{FF2B5EF4-FFF2-40B4-BE49-F238E27FC236}">
                <a16:creationId xmlns:a16="http://schemas.microsoft.com/office/drawing/2014/main" id="{72FBC244-A35E-2FAD-681B-450C3C3A96F8}"/>
              </a:ext>
            </a:extLst>
          </p:cNvPr>
          <p:cNvSpPr>
            <a:spLocks noGrp="1"/>
          </p:cNvSpPr>
          <p:nvPr>
            <p:ph type="sldNum" sz="quarter" idx="5"/>
          </p:nvPr>
        </p:nvSpPr>
        <p:spPr/>
        <p:txBody>
          <a:bodyPr/>
          <a:lstStyle/>
          <a:p>
            <a:fld id="{9B7E2B5D-03D3-4E8A-8DFB-01E5D6E05492}" type="slidenum">
              <a:rPr lang="en-US" smtClean="0"/>
              <a:t>26</a:t>
            </a:fld>
            <a:endParaRPr lang="en-US"/>
          </a:p>
        </p:txBody>
      </p:sp>
    </p:spTree>
    <p:extLst>
      <p:ext uri="{BB962C8B-B14F-4D97-AF65-F5344CB8AC3E}">
        <p14:creationId xmlns:p14="http://schemas.microsoft.com/office/powerpoint/2010/main" val="2427931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6BD30-81DE-B5C2-C095-9B37B321F6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CAB669-668F-E667-C8B9-6716D2D05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360204-48F8-37D3-9683-A6A508089C04}"/>
              </a:ext>
            </a:extLst>
          </p:cNvPr>
          <p:cNvSpPr>
            <a:spLocks noGrp="1"/>
          </p:cNvSpPr>
          <p:nvPr>
            <p:ph type="body" idx="1"/>
          </p:nvPr>
        </p:nvSpPr>
        <p:spPr/>
        <p:txBody>
          <a:bodyPr/>
          <a:lstStyle/>
          <a:p>
            <a:r>
              <a:rPr lang="en-US" b="0" i="0" dirty="0">
                <a:solidFill>
                  <a:srgbClr val="000000"/>
                </a:solidFill>
                <a:effectLst/>
                <a:latin typeface="+mn-lt"/>
              </a:rPr>
              <a:t>Components of the Medication Record now include the Medication Progress Notes as part of the Medication Sheet. The abbreviation for milliequivalent (</a:t>
            </a:r>
            <a:r>
              <a:rPr lang="en-US" b="0" i="0" dirty="0" err="1">
                <a:solidFill>
                  <a:srgbClr val="000000"/>
                </a:solidFill>
                <a:effectLst/>
                <a:latin typeface="+mn-lt"/>
              </a:rPr>
              <a:t>mEq</a:t>
            </a:r>
            <a:r>
              <a:rPr lang="en-US" b="0" i="0" dirty="0">
                <a:solidFill>
                  <a:srgbClr val="000000"/>
                </a:solidFill>
                <a:effectLst/>
                <a:latin typeface="+mn-lt"/>
              </a:rPr>
              <a:t>) was added to the list of acceptable abbreviations. </a:t>
            </a:r>
            <a:r>
              <a:rPr lang="en-US" dirty="0">
                <a:latin typeface="+mn-lt"/>
              </a:rPr>
              <a:t>Also in Unit 6, </a:t>
            </a:r>
            <a:r>
              <a:rPr lang="en-US" b="0" i="0" dirty="0">
                <a:solidFill>
                  <a:srgbClr val="000000"/>
                </a:solidFill>
                <a:effectLst/>
                <a:latin typeface="+mn-lt"/>
              </a:rPr>
              <a:t>an exercise about Acceptable Codes on a Medication Sheet was moved from Unit 8 to follow the list of Acceptable Codes information in this unit.  </a:t>
            </a:r>
          </a:p>
          <a:p>
            <a:endParaRPr lang="en-US" b="0" i="0" dirty="0">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1F60546A-1AAB-F813-DB94-0F2BB197B2F7}"/>
              </a:ext>
            </a:extLst>
          </p:cNvPr>
          <p:cNvSpPr>
            <a:spLocks noGrp="1"/>
          </p:cNvSpPr>
          <p:nvPr>
            <p:ph type="sldNum" sz="quarter" idx="5"/>
          </p:nvPr>
        </p:nvSpPr>
        <p:spPr/>
        <p:txBody>
          <a:bodyPr/>
          <a:lstStyle/>
          <a:p>
            <a:fld id="{9B7E2B5D-03D3-4E8A-8DFB-01E5D6E05492}" type="slidenum">
              <a:rPr lang="en-US" smtClean="0"/>
              <a:t>27</a:t>
            </a:fld>
            <a:endParaRPr lang="en-US"/>
          </a:p>
        </p:txBody>
      </p:sp>
    </p:spTree>
    <p:extLst>
      <p:ext uri="{BB962C8B-B14F-4D97-AF65-F5344CB8AC3E}">
        <p14:creationId xmlns:p14="http://schemas.microsoft.com/office/powerpoint/2010/main" val="3209583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In Unit 7…</a:t>
            </a:r>
            <a:endParaRPr lang="en-US"/>
          </a:p>
        </p:txBody>
      </p:sp>
      <p:sp>
        <p:nvSpPr>
          <p:cNvPr id="4" name="Slide Number Placeholder 3"/>
          <p:cNvSpPr>
            <a:spLocks noGrp="1"/>
          </p:cNvSpPr>
          <p:nvPr>
            <p:ph type="sldNum" sz="quarter" idx="5"/>
          </p:nvPr>
        </p:nvSpPr>
        <p:spPr/>
        <p:txBody>
          <a:bodyPr/>
          <a:lstStyle/>
          <a:p>
            <a:fld id="{9B7E2B5D-03D3-4E8A-8DFB-01E5D6E05492}" type="slidenum">
              <a:rPr lang="en-US" smtClean="0"/>
              <a:t>28</a:t>
            </a:fld>
            <a:endParaRPr lang="en-US"/>
          </a:p>
        </p:txBody>
      </p:sp>
    </p:spTree>
    <p:extLst>
      <p:ext uri="{BB962C8B-B14F-4D97-AF65-F5344CB8AC3E}">
        <p14:creationId xmlns:p14="http://schemas.microsoft.com/office/powerpoint/2010/main" val="553346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22D07-C8F6-B71C-351E-4474545BC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26EAF3-3A74-F73A-778A-B3C472FA70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B44983-2BA0-0F56-AEC1-1E76E3661133}"/>
              </a:ext>
            </a:extLst>
          </p:cNvPr>
          <p:cNvSpPr>
            <a:spLocks noGrp="1"/>
          </p:cNvSpPr>
          <p:nvPr>
            <p:ph type="body" idx="1"/>
          </p:nvPr>
        </p:nvSpPr>
        <p:spPr/>
        <p:txBody>
          <a:bodyPr/>
          <a:lstStyle/>
          <a:p>
            <a:r>
              <a:rPr lang="en-US" sz="1200" b="0" i="0">
                <a:solidFill>
                  <a:srgbClr val="000000"/>
                </a:solidFill>
                <a:effectLst/>
                <a:latin typeface="+mn-lt"/>
              </a:rPr>
              <a:t>…the call out symbol regarding data collection for medication administration now includes the option of the data being electronically tied to the medication.  </a:t>
            </a:r>
          </a:p>
        </p:txBody>
      </p:sp>
      <p:sp>
        <p:nvSpPr>
          <p:cNvPr id="4" name="Slide Number Placeholder 3">
            <a:extLst>
              <a:ext uri="{FF2B5EF4-FFF2-40B4-BE49-F238E27FC236}">
                <a16:creationId xmlns:a16="http://schemas.microsoft.com/office/drawing/2014/main" id="{FAA00987-3776-A4AE-3038-311D0C5D62B8}"/>
              </a:ext>
            </a:extLst>
          </p:cNvPr>
          <p:cNvSpPr>
            <a:spLocks noGrp="1"/>
          </p:cNvSpPr>
          <p:nvPr>
            <p:ph type="sldNum" sz="quarter" idx="5"/>
          </p:nvPr>
        </p:nvSpPr>
        <p:spPr/>
        <p:txBody>
          <a:bodyPr/>
          <a:lstStyle/>
          <a:p>
            <a:fld id="{9B7E2B5D-03D3-4E8A-8DFB-01E5D6E05492}" type="slidenum">
              <a:rPr lang="en-US" smtClean="0"/>
              <a:t>29</a:t>
            </a:fld>
            <a:endParaRPr lang="en-US"/>
          </a:p>
        </p:txBody>
      </p:sp>
    </p:spTree>
    <p:extLst>
      <p:ext uri="{BB962C8B-B14F-4D97-AF65-F5344CB8AC3E}">
        <p14:creationId xmlns:p14="http://schemas.microsoft.com/office/powerpoint/2010/main" val="1497179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46A6A-6766-BDFA-9F52-08E0243C89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F44F3A-4887-709F-668F-46BC45A358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8C8730-B573-5C8F-BE16-6A7AE608D1B9}"/>
              </a:ext>
            </a:extLst>
          </p:cNvPr>
          <p:cNvSpPr>
            <a:spLocks noGrp="1"/>
          </p:cNvSpPr>
          <p:nvPr>
            <p:ph type="body" idx="1"/>
          </p:nvPr>
        </p:nvSpPr>
        <p:spPr/>
        <p:txBody>
          <a:bodyPr/>
          <a:lstStyle/>
          <a:p>
            <a:r>
              <a:rPr lang="en-US" dirty="0"/>
              <a:t>Updates were made to the RIA online course to align with changes to the RIA Curriculum. Improvements to the RIA online course also include updated unit activities and images. Knowledge Checks were modified to improve comprehension. “Something to Think About” exercises were redesigned as “Stop and Think” exercises for clarity and ease of use. The modified Medication Administration Demonstration video has been incorporated into the course as well.</a:t>
            </a:r>
          </a:p>
        </p:txBody>
      </p:sp>
      <p:sp>
        <p:nvSpPr>
          <p:cNvPr id="4" name="Slide Number Placeholder 3">
            <a:extLst>
              <a:ext uri="{FF2B5EF4-FFF2-40B4-BE49-F238E27FC236}">
                <a16:creationId xmlns:a16="http://schemas.microsoft.com/office/drawing/2014/main" id="{E4611237-310B-CBF9-E209-FCAFFA10C9EB}"/>
              </a:ext>
            </a:extLst>
          </p:cNvPr>
          <p:cNvSpPr>
            <a:spLocks noGrp="1"/>
          </p:cNvSpPr>
          <p:nvPr>
            <p:ph type="sldNum" sz="quarter" idx="5"/>
          </p:nvPr>
        </p:nvSpPr>
        <p:spPr/>
        <p:txBody>
          <a:bodyPr/>
          <a:lstStyle/>
          <a:p>
            <a:fld id="{9B7E2B5D-03D3-4E8A-8DFB-01E5D6E05492}" type="slidenum">
              <a:rPr lang="en-US" smtClean="0"/>
              <a:t>3</a:t>
            </a:fld>
            <a:endParaRPr lang="en-US"/>
          </a:p>
        </p:txBody>
      </p:sp>
    </p:spTree>
    <p:extLst>
      <p:ext uri="{BB962C8B-B14F-4D97-AF65-F5344CB8AC3E}">
        <p14:creationId xmlns:p14="http://schemas.microsoft.com/office/powerpoint/2010/main" val="330089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a:solidFill>
                  <a:srgbClr val="000000"/>
                </a:solidFill>
                <a:effectLst/>
                <a:latin typeface="+mn-lt"/>
              </a:rPr>
              <a:t>In the 5 Rights section, the Emergency Fact Sheet for David Cook has an updated picture.</a:t>
            </a:r>
            <a:endParaRPr lang="en-US"/>
          </a:p>
        </p:txBody>
      </p:sp>
      <p:sp>
        <p:nvSpPr>
          <p:cNvPr id="4" name="Slide Number Placeholder 3"/>
          <p:cNvSpPr>
            <a:spLocks noGrp="1"/>
          </p:cNvSpPr>
          <p:nvPr>
            <p:ph type="sldNum" sz="quarter" idx="5"/>
          </p:nvPr>
        </p:nvSpPr>
        <p:spPr/>
        <p:txBody>
          <a:bodyPr/>
          <a:lstStyle/>
          <a:p>
            <a:fld id="{9B7E2B5D-03D3-4E8A-8DFB-01E5D6E05492}" type="slidenum">
              <a:rPr lang="en-US" smtClean="0"/>
              <a:t>30</a:t>
            </a:fld>
            <a:endParaRPr lang="en-US"/>
          </a:p>
        </p:txBody>
      </p:sp>
    </p:spTree>
    <p:extLst>
      <p:ext uri="{BB962C8B-B14F-4D97-AF65-F5344CB8AC3E}">
        <p14:creationId xmlns:p14="http://schemas.microsoft.com/office/powerpoint/2010/main" val="3618067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87750-8D2E-F589-D2FA-2DF5C00444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334AB4-1289-9831-615D-91ADF08040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C668F7-6B19-7184-9624-325CE265A865}"/>
              </a:ext>
            </a:extLst>
          </p:cNvPr>
          <p:cNvSpPr>
            <a:spLocks noGrp="1"/>
          </p:cNvSpPr>
          <p:nvPr>
            <p:ph type="body" idx="1"/>
          </p:nvPr>
        </p:nvSpPr>
        <p:spPr/>
        <p:txBody>
          <a:bodyPr/>
          <a:lstStyle/>
          <a:p>
            <a:r>
              <a:rPr lang="en-US" dirty="0"/>
              <a:t>As previously noted, information regarding critical medication-related tasks and comparison of the 5 rights was moved to Unit 5. A new section titled </a:t>
            </a:r>
            <a:r>
              <a:rPr lang="en-US" b="0" dirty="0"/>
              <a:t>Safe Medication Administration has been added to Unit 7. This new section outlines these critical medication-related tasks that are done prior to the medication administration process. A new exercise in this section emphasizes these tasks and their role in </a:t>
            </a:r>
            <a:r>
              <a:rPr lang="en-US" sz="1200" b="0" dirty="0">
                <a:latin typeface="+mn-lt"/>
              </a:rPr>
              <a:t>assuring </a:t>
            </a:r>
            <a:r>
              <a:rPr lang="en-US" sz="1200" dirty="0">
                <a:solidFill>
                  <a:srgbClr val="242424"/>
                </a:solidFill>
                <a:effectLst/>
                <a:latin typeface="+mn-lt"/>
                <a:ea typeface="Times New Roman" panose="02020603050405020304" pitchFamily="18" charset="0"/>
              </a:rPr>
              <a:t>that the 5 rights of medication administration on the HCP order agree with the pharmacy label and the medication sheet.  </a:t>
            </a:r>
          </a:p>
          <a:p>
            <a:endParaRPr lang="en-US" sz="1800" dirty="0">
              <a:solidFill>
                <a:srgbClr val="242424"/>
              </a:solidFill>
              <a:effectLst/>
              <a:latin typeface="Arial" panose="020B0604020202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4F725F25-75AA-94B0-6C88-00B684FD22F2}"/>
              </a:ext>
            </a:extLst>
          </p:cNvPr>
          <p:cNvSpPr>
            <a:spLocks noGrp="1"/>
          </p:cNvSpPr>
          <p:nvPr>
            <p:ph type="sldNum" sz="quarter" idx="5"/>
          </p:nvPr>
        </p:nvSpPr>
        <p:spPr/>
        <p:txBody>
          <a:bodyPr/>
          <a:lstStyle/>
          <a:p>
            <a:fld id="{9B7E2B5D-03D3-4E8A-8DFB-01E5D6E05492}" type="slidenum">
              <a:rPr lang="en-US" smtClean="0"/>
              <a:t>31</a:t>
            </a:fld>
            <a:endParaRPr lang="en-US"/>
          </a:p>
        </p:txBody>
      </p:sp>
    </p:spTree>
    <p:extLst>
      <p:ext uri="{BB962C8B-B14F-4D97-AF65-F5344CB8AC3E}">
        <p14:creationId xmlns:p14="http://schemas.microsoft.com/office/powerpoint/2010/main" val="1506264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Many of the updates within Unit 7 relate to the modified medication administration process. </a:t>
            </a:r>
            <a:r>
              <a:rPr lang="en-US" dirty="0"/>
              <a:t>The video you are about to watch demonstrates the modified process in detail, including the confirmation of the HCP order followed by the 2 Checks of the 5 rights. </a:t>
            </a:r>
            <a:r>
              <a:rPr lang="en-US" dirty="0">
                <a:cs typeface="Calibri"/>
              </a:rPr>
              <a:t>This video will replace the current Med Pass Demonstration video located within the RIA online course, the Training Resources located on mapmass.com, and the D&amp;S website. (Video)</a:t>
            </a:r>
            <a:endParaRPr lang="en-US" dirty="0"/>
          </a:p>
        </p:txBody>
      </p:sp>
      <p:sp>
        <p:nvSpPr>
          <p:cNvPr id="4" name="Slide Number Placeholder 3"/>
          <p:cNvSpPr>
            <a:spLocks noGrp="1"/>
          </p:cNvSpPr>
          <p:nvPr>
            <p:ph type="sldNum" sz="quarter" idx="5"/>
          </p:nvPr>
        </p:nvSpPr>
        <p:spPr/>
        <p:txBody>
          <a:bodyPr/>
          <a:lstStyle/>
          <a:p>
            <a:fld id="{9B7E2B5D-03D3-4E8A-8DFB-01E5D6E05492}" type="slidenum">
              <a:rPr lang="en-US" smtClean="0"/>
              <a:t>32</a:t>
            </a:fld>
            <a:endParaRPr lang="en-US"/>
          </a:p>
        </p:txBody>
      </p:sp>
    </p:spTree>
    <p:extLst>
      <p:ext uri="{BB962C8B-B14F-4D97-AF65-F5344CB8AC3E}">
        <p14:creationId xmlns:p14="http://schemas.microsoft.com/office/powerpoint/2010/main" val="3619767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42424"/>
                </a:solidFill>
                <a:effectLst/>
                <a:latin typeface="+mn-lt"/>
                <a:ea typeface="Times New Roman" panose="02020603050405020304" pitchFamily="18" charset="0"/>
              </a:rPr>
              <a:t>All Unit 7 content and exercises have been updated to reflect the modified medication administration process. The Medication Administration Process List was revised to identify that during medication administration training and testing, students must verbalize and demonstrate when confirming the HCP order, and when performing Checks 1 and 2.</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9B7E2B5D-03D3-4E8A-8DFB-01E5D6E05492}" type="slidenum">
              <a:rPr lang="en-US" smtClean="0"/>
              <a:t>33</a:t>
            </a:fld>
            <a:endParaRPr lang="en-US"/>
          </a:p>
        </p:txBody>
      </p:sp>
    </p:spTree>
    <p:extLst>
      <p:ext uri="{BB962C8B-B14F-4D97-AF65-F5344CB8AC3E}">
        <p14:creationId xmlns:p14="http://schemas.microsoft.com/office/powerpoint/2010/main" val="2762562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42424"/>
                </a:solidFill>
                <a:effectLst/>
                <a:latin typeface="+mn-lt"/>
                <a:ea typeface="Times New Roman" panose="02020603050405020304" pitchFamily="18" charset="0"/>
              </a:rPr>
              <a:t>The Medication Administration Process Visual has been updated as well.  </a:t>
            </a:r>
            <a:endParaRPr lang="en-US">
              <a:latin typeface="+mn-lt"/>
            </a:endParaRPr>
          </a:p>
          <a:p>
            <a:endParaRPr lang="en-US"/>
          </a:p>
        </p:txBody>
      </p:sp>
      <p:sp>
        <p:nvSpPr>
          <p:cNvPr id="4" name="Slide Number Placeholder 3"/>
          <p:cNvSpPr>
            <a:spLocks noGrp="1"/>
          </p:cNvSpPr>
          <p:nvPr>
            <p:ph type="sldNum" sz="quarter" idx="5"/>
          </p:nvPr>
        </p:nvSpPr>
        <p:spPr/>
        <p:txBody>
          <a:bodyPr/>
          <a:lstStyle/>
          <a:p>
            <a:fld id="{9B7E2B5D-03D3-4E8A-8DFB-01E5D6E05492}" type="slidenum">
              <a:rPr lang="en-US" smtClean="0"/>
              <a:t>34</a:t>
            </a:fld>
            <a:endParaRPr lang="en-US"/>
          </a:p>
        </p:txBody>
      </p:sp>
    </p:spTree>
    <p:extLst>
      <p:ext uri="{BB962C8B-B14F-4D97-AF65-F5344CB8AC3E}">
        <p14:creationId xmlns:p14="http://schemas.microsoft.com/office/powerpoint/2010/main" val="1283417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Unit 8…</a:t>
            </a:r>
          </a:p>
        </p:txBody>
      </p:sp>
      <p:sp>
        <p:nvSpPr>
          <p:cNvPr id="4" name="Slide Number Placeholder 3"/>
          <p:cNvSpPr>
            <a:spLocks noGrp="1"/>
          </p:cNvSpPr>
          <p:nvPr>
            <p:ph type="sldNum" sz="quarter" idx="5"/>
          </p:nvPr>
        </p:nvSpPr>
        <p:spPr/>
        <p:txBody>
          <a:bodyPr/>
          <a:lstStyle/>
          <a:p>
            <a:fld id="{9B7E2B5D-03D3-4E8A-8DFB-01E5D6E05492}" type="slidenum">
              <a:rPr lang="en-US" smtClean="0"/>
              <a:t>35</a:t>
            </a:fld>
            <a:endParaRPr lang="en-US"/>
          </a:p>
        </p:txBody>
      </p:sp>
    </p:spTree>
    <p:extLst>
      <p:ext uri="{BB962C8B-B14F-4D97-AF65-F5344CB8AC3E}">
        <p14:creationId xmlns:p14="http://schemas.microsoft.com/office/powerpoint/2010/main" val="29454584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10BB4-C265-9A19-E71A-38BB99901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B8545E-24E4-22E2-BFE1-84DD9BFE1F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A7C30A-F9D4-1F26-7E73-01CE70D51231}"/>
              </a:ext>
            </a:extLst>
          </p:cNvPr>
          <p:cNvSpPr>
            <a:spLocks noGrp="1"/>
          </p:cNvSpPr>
          <p:nvPr>
            <p:ph type="body" idx="1"/>
          </p:nvPr>
        </p:nvSpPr>
        <p:spPr/>
        <p:txBody>
          <a:bodyPr/>
          <a:lstStyle/>
          <a:p>
            <a:pPr>
              <a:defRPr/>
            </a:pPr>
            <a:r>
              <a:rPr lang="en-US" sz="1200" dirty="0"/>
              <a:t>… the Sample Medication Ordering and Receiving Log has been revised. The columns for “strength ordered” and “quantity ordered” now include the term “expected” as well, for sites that have automatic cycle delivery of medications. A new column was also added for documenting “Action Taken.”  </a:t>
            </a:r>
          </a:p>
          <a:p>
            <a:pPr>
              <a:defRPr/>
            </a:pPr>
            <a:r>
              <a:rPr lang="en-US" sz="1200" dirty="0"/>
              <a:t> </a:t>
            </a:r>
            <a:r>
              <a:rPr lang="en-US" sz="1200" b="1" dirty="0">
                <a:cs typeface="Calibri"/>
              </a:rPr>
              <a:t> </a:t>
            </a:r>
            <a:endParaRPr lang="en-US" sz="1200" dirty="0"/>
          </a:p>
        </p:txBody>
      </p:sp>
      <p:sp>
        <p:nvSpPr>
          <p:cNvPr id="4" name="Slide Number Placeholder 3">
            <a:extLst>
              <a:ext uri="{FF2B5EF4-FFF2-40B4-BE49-F238E27FC236}">
                <a16:creationId xmlns:a16="http://schemas.microsoft.com/office/drawing/2014/main" id="{B6CA3271-6F16-6F0D-B374-E389EC900548}"/>
              </a:ext>
            </a:extLst>
          </p:cNvPr>
          <p:cNvSpPr>
            <a:spLocks noGrp="1"/>
          </p:cNvSpPr>
          <p:nvPr>
            <p:ph type="sldNum" sz="quarter" idx="5"/>
          </p:nvPr>
        </p:nvSpPr>
        <p:spPr/>
        <p:txBody>
          <a:bodyPr/>
          <a:lstStyle/>
          <a:p>
            <a:fld id="{9B7E2B5D-03D3-4E8A-8DFB-01E5D6E05492}" type="slidenum">
              <a:rPr lang="en-US" smtClean="0"/>
              <a:t>36</a:t>
            </a:fld>
            <a:endParaRPr lang="en-US"/>
          </a:p>
        </p:txBody>
      </p:sp>
    </p:spTree>
    <p:extLst>
      <p:ext uri="{BB962C8B-B14F-4D97-AF65-F5344CB8AC3E}">
        <p14:creationId xmlns:p14="http://schemas.microsoft.com/office/powerpoint/2010/main" val="40669125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10BB4-C265-9A19-E71A-38BB99901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B8545E-24E4-22E2-BFE1-84DD9BFE1F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A7C30A-F9D4-1F26-7E73-01CE70D51231}"/>
              </a:ext>
            </a:extLst>
          </p:cNvPr>
          <p:cNvSpPr>
            <a:spLocks noGrp="1"/>
          </p:cNvSpPr>
          <p:nvPr>
            <p:ph type="body" idx="1"/>
          </p:nvPr>
        </p:nvSpPr>
        <p:spPr/>
        <p:txBody>
          <a:bodyPr/>
          <a:lstStyle/>
          <a:p>
            <a:pPr>
              <a:defRPr/>
            </a:pPr>
            <a:r>
              <a:rPr lang="en-US" sz="1200" dirty="0">
                <a:latin typeface="+mn-lt"/>
              </a:rPr>
              <a:t>A new call out symbol was added to clarify that </a:t>
            </a:r>
            <a:r>
              <a:rPr lang="en-US" sz="1200" dirty="0">
                <a:effectLst/>
                <a:latin typeface="+mn-lt"/>
                <a:cs typeface="Times New Roman"/>
              </a:rPr>
              <a:t>if</a:t>
            </a:r>
            <a:r>
              <a:rPr lang="en-US" sz="1200" dirty="0">
                <a:effectLst/>
                <a:latin typeface="+mn-lt"/>
                <a:ea typeface="Calibri" panose="020F0502020204030204" pitchFamily="34" charset="0"/>
                <a:cs typeface="Times New Roman"/>
              </a:rPr>
              <a:t> there are no countable medications, or ‘high-risk Schedule VI’ medications stored at a MAP registered site, there must be a documentation procedure </a:t>
            </a:r>
            <a:r>
              <a:rPr lang="en-US" sz="1200" dirty="0">
                <a:effectLst/>
                <a:latin typeface="+mn-lt"/>
                <a:ea typeface="Times New Roman" panose="02020603050405020304" pitchFamily="18" charset="0"/>
                <a:cs typeface="Times New Roman"/>
              </a:rPr>
              <a:t>to identify the Certified or licensed staff responsible for control of the Medication Storage Key.</a:t>
            </a:r>
            <a:r>
              <a:rPr lang="en-US" sz="1200" dirty="0">
                <a:latin typeface="+mn-lt"/>
                <a:ea typeface="Times New Roman" panose="02020603050405020304" pitchFamily="18" charset="0"/>
                <a:cs typeface="Times New Roman"/>
              </a:rPr>
              <a:t> </a:t>
            </a:r>
            <a:r>
              <a:rPr lang="en-US" sz="1200" dirty="0">
                <a:effectLst/>
                <a:latin typeface="+mn-lt"/>
                <a:ea typeface="Calibri" panose="020F0502020204030204" pitchFamily="34" charset="0"/>
                <a:cs typeface="Times New Roman"/>
              </a:rPr>
              <a:t>There is a new section titled </a:t>
            </a:r>
            <a:r>
              <a:rPr lang="en-US" sz="1200" b="0" dirty="0">
                <a:effectLst/>
                <a:latin typeface="+mn-lt"/>
                <a:ea typeface="Times New Roman" panose="02020603050405020304" pitchFamily="18" charset="0"/>
                <a:cs typeface="Calibri"/>
              </a:rPr>
              <a:t>Security of the Medication Storage Area and Medication Administration Responsibilities.</a:t>
            </a:r>
            <a:r>
              <a:rPr lang="en-US" sz="1200" b="0" dirty="0">
                <a:latin typeface="+mn-lt"/>
                <a:ea typeface="Times New Roman" panose="02020603050405020304" pitchFamily="18" charset="0"/>
                <a:cs typeface="Calibri"/>
              </a:rPr>
              <a:t> </a:t>
            </a:r>
            <a:r>
              <a:rPr lang="en-US" sz="1200" b="0" dirty="0">
                <a:effectLst/>
                <a:latin typeface="+mn-lt"/>
                <a:ea typeface="Times New Roman" panose="02020603050405020304" pitchFamily="18" charset="0"/>
                <a:cs typeface="Calibri"/>
              </a:rPr>
              <a:t>This section reflects</a:t>
            </a:r>
            <a:r>
              <a:rPr lang="en-US" sz="1200" b="0" dirty="0">
                <a:effectLst/>
                <a:highlight>
                  <a:srgbClr val="FFFF00"/>
                </a:highlight>
                <a:latin typeface="+mn-lt"/>
                <a:ea typeface="Times New Roman" panose="02020603050405020304" pitchFamily="18" charset="0"/>
                <a:cs typeface="Calibri"/>
              </a:rPr>
              <a:t> MAP Policy requirements for maintaining the security of the medication storage area.</a:t>
            </a:r>
            <a:r>
              <a:rPr lang="en-US" sz="1200" dirty="0">
                <a:highlight>
                  <a:srgbClr val="FFFF00"/>
                </a:highlight>
                <a:latin typeface="+mn-lt"/>
                <a:ea typeface="Times New Roman" panose="02020603050405020304" pitchFamily="18" charset="0"/>
                <a:cs typeface="Calibri"/>
              </a:rPr>
              <a:t> </a:t>
            </a:r>
            <a:r>
              <a:rPr lang="en-US" sz="1200" b="0" dirty="0">
                <a:effectLst/>
                <a:highlight>
                  <a:srgbClr val="FFFF00"/>
                </a:highlight>
                <a:latin typeface="+mn-lt"/>
                <a:ea typeface="Times New Roman" panose="02020603050405020304" pitchFamily="18" charset="0"/>
                <a:cs typeface="Calibri"/>
              </a:rPr>
              <a:t>Guidance from MAP Policy for specific scenarios is included.</a:t>
            </a:r>
          </a:p>
          <a:p>
            <a:pPr>
              <a:defRPr/>
            </a:pPr>
            <a:endParaRPr lang="en-US" sz="1800" b="1" dirty="0">
              <a:cs typeface="Calibri"/>
            </a:endParaRPr>
          </a:p>
        </p:txBody>
      </p:sp>
      <p:sp>
        <p:nvSpPr>
          <p:cNvPr id="4" name="Slide Number Placeholder 3">
            <a:extLst>
              <a:ext uri="{FF2B5EF4-FFF2-40B4-BE49-F238E27FC236}">
                <a16:creationId xmlns:a16="http://schemas.microsoft.com/office/drawing/2014/main" id="{B6CA3271-6F16-6F0D-B374-E389EC900548}"/>
              </a:ext>
            </a:extLst>
          </p:cNvPr>
          <p:cNvSpPr>
            <a:spLocks noGrp="1"/>
          </p:cNvSpPr>
          <p:nvPr>
            <p:ph type="sldNum" sz="quarter" idx="5"/>
          </p:nvPr>
        </p:nvSpPr>
        <p:spPr/>
        <p:txBody>
          <a:bodyPr/>
          <a:lstStyle/>
          <a:p>
            <a:fld id="{9B7E2B5D-03D3-4E8A-8DFB-01E5D6E05492}" type="slidenum">
              <a:rPr lang="en-US" smtClean="0"/>
              <a:t>37</a:t>
            </a:fld>
            <a:endParaRPr lang="en-US"/>
          </a:p>
        </p:txBody>
      </p:sp>
    </p:spTree>
    <p:extLst>
      <p:ext uri="{BB962C8B-B14F-4D97-AF65-F5344CB8AC3E}">
        <p14:creationId xmlns:p14="http://schemas.microsoft.com/office/powerpoint/2010/main" val="34417303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10BB4-C265-9A19-E71A-38BB99901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B8545E-24E4-22E2-BFE1-84DD9BFE1F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A7C30A-F9D4-1F26-7E73-01CE70D51231}"/>
              </a:ext>
            </a:extLst>
          </p:cNvPr>
          <p:cNvSpPr>
            <a:spLocks noGrp="1"/>
          </p:cNvSpPr>
          <p:nvPr>
            <p:ph type="body" idx="1"/>
          </p:nvPr>
        </p:nvSpPr>
        <p:spPr/>
        <p:txBody>
          <a:bodyPr/>
          <a:lstStyle/>
          <a:p>
            <a:pPr>
              <a:defRPr/>
            </a:pPr>
            <a:r>
              <a:rPr lang="en-US" sz="1200">
                <a:cs typeface="Calibri"/>
              </a:rPr>
              <a:t>Also in Unit 8, a</a:t>
            </a:r>
            <a:r>
              <a:rPr lang="en-US" sz="1200" b="0">
                <a:effectLst/>
                <a:latin typeface="+mn-lt"/>
                <a:ea typeface="Times New Roman" panose="02020603050405020304" pitchFamily="18" charset="0"/>
                <a:cs typeface="Calibri"/>
              </a:rPr>
              <a:t> new Ask your Supervisor question identifies the option of using a Biometrics medication security system.</a:t>
            </a:r>
            <a:r>
              <a:rPr lang="en-US" sz="1200">
                <a:ea typeface="Times New Roman" panose="02020603050405020304" pitchFamily="18" charset="0"/>
                <a:cs typeface="Calibri"/>
              </a:rPr>
              <a:t>  </a:t>
            </a:r>
            <a:r>
              <a:rPr lang="en-US" sz="1200" b="1">
                <a:ea typeface="Times New Roman" panose="02020603050405020304" pitchFamily="18" charset="0"/>
                <a:cs typeface="Calibri"/>
              </a:rPr>
              <a:t> </a:t>
            </a:r>
            <a:endParaRPr lang="en-US" sz="1200"/>
          </a:p>
        </p:txBody>
      </p:sp>
      <p:sp>
        <p:nvSpPr>
          <p:cNvPr id="4" name="Slide Number Placeholder 3">
            <a:extLst>
              <a:ext uri="{FF2B5EF4-FFF2-40B4-BE49-F238E27FC236}">
                <a16:creationId xmlns:a16="http://schemas.microsoft.com/office/drawing/2014/main" id="{B6CA3271-6F16-6F0D-B374-E389EC900548}"/>
              </a:ext>
            </a:extLst>
          </p:cNvPr>
          <p:cNvSpPr>
            <a:spLocks noGrp="1"/>
          </p:cNvSpPr>
          <p:nvPr>
            <p:ph type="sldNum" sz="quarter" idx="5"/>
          </p:nvPr>
        </p:nvSpPr>
        <p:spPr/>
        <p:txBody>
          <a:bodyPr/>
          <a:lstStyle/>
          <a:p>
            <a:fld id="{9B7E2B5D-03D3-4E8A-8DFB-01E5D6E05492}" type="slidenum">
              <a:rPr lang="en-US" smtClean="0"/>
              <a:t>38</a:t>
            </a:fld>
            <a:endParaRPr lang="en-US"/>
          </a:p>
        </p:txBody>
      </p:sp>
    </p:spTree>
    <p:extLst>
      <p:ext uri="{BB962C8B-B14F-4D97-AF65-F5344CB8AC3E}">
        <p14:creationId xmlns:p14="http://schemas.microsoft.com/office/powerpoint/2010/main" val="26922683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22D07-C8F6-B71C-351E-4474545BC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26EAF3-3A74-F73A-778A-B3C472FA70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B44983-2BA0-0F56-AEC1-1E76E36611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effectLst/>
                <a:latin typeface="+mn-lt"/>
                <a:ea typeface="Times New Roman" panose="02020603050405020304" pitchFamily="18" charset="0"/>
                <a:cs typeface="Calibri"/>
              </a:rPr>
              <a:t>Disposal information was revised in accordance with FDA guidelines, and the Controlled Substance Disposal Record was updated to the most current version.</a:t>
            </a:r>
            <a:r>
              <a:rPr lang="en-US" sz="1200">
                <a:ea typeface="Times New Roman" panose="02020603050405020304" pitchFamily="18" charset="0"/>
                <a:cs typeface="Calibri"/>
              </a:rPr>
              <a:t> </a:t>
            </a:r>
            <a:endParaRPr lang="en-US" sz="1200" b="0" i="0">
              <a:solidFill>
                <a:srgbClr val="000000"/>
              </a:solidFill>
              <a:effectLst/>
              <a:latin typeface="+mn-lt"/>
              <a:cs typeface="Arial"/>
            </a:endParaRPr>
          </a:p>
          <a:p>
            <a:endParaRPr lang="en-US" sz="1200" b="0" i="0">
              <a:solidFill>
                <a:srgbClr val="000000"/>
              </a:solidFill>
              <a:effectLst/>
              <a:latin typeface="+mn-lt"/>
            </a:endParaRPr>
          </a:p>
        </p:txBody>
      </p:sp>
      <p:sp>
        <p:nvSpPr>
          <p:cNvPr id="4" name="Slide Number Placeholder 3">
            <a:extLst>
              <a:ext uri="{FF2B5EF4-FFF2-40B4-BE49-F238E27FC236}">
                <a16:creationId xmlns:a16="http://schemas.microsoft.com/office/drawing/2014/main" id="{FAA00987-3776-A4AE-3038-311D0C5D62B8}"/>
              </a:ext>
            </a:extLst>
          </p:cNvPr>
          <p:cNvSpPr>
            <a:spLocks noGrp="1"/>
          </p:cNvSpPr>
          <p:nvPr>
            <p:ph type="sldNum" sz="quarter" idx="5"/>
          </p:nvPr>
        </p:nvSpPr>
        <p:spPr/>
        <p:txBody>
          <a:bodyPr/>
          <a:lstStyle/>
          <a:p>
            <a:fld id="{9B7E2B5D-03D3-4E8A-8DFB-01E5D6E05492}" type="slidenum">
              <a:rPr lang="en-US" smtClean="0"/>
              <a:t>39</a:t>
            </a:fld>
            <a:endParaRPr lang="en-US"/>
          </a:p>
        </p:txBody>
      </p:sp>
    </p:spTree>
    <p:extLst>
      <p:ext uri="{BB962C8B-B14F-4D97-AF65-F5344CB8AC3E}">
        <p14:creationId xmlns:p14="http://schemas.microsoft.com/office/powerpoint/2010/main" val="4049264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444444"/>
                </a:solidFill>
                <a:effectLst/>
                <a:latin typeface="+mn-lt"/>
              </a:rPr>
              <a:t>In the following slides, we will review both general and specific revisions to the RIA Curriculum, along with some notable changes to the RIA online course. Let’s begin with the Introduction.</a:t>
            </a:r>
          </a:p>
          <a:p>
            <a:endParaRPr lang="en-US" dirty="0"/>
          </a:p>
        </p:txBody>
      </p:sp>
      <p:sp>
        <p:nvSpPr>
          <p:cNvPr id="4" name="Slide Number Placeholder 3"/>
          <p:cNvSpPr>
            <a:spLocks noGrp="1"/>
          </p:cNvSpPr>
          <p:nvPr>
            <p:ph type="sldNum" sz="quarter" idx="5"/>
          </p:nvPr>
        </p:nvSpPr>
        <p:spPr/>
        <p:txBody>
          <a:bodyPr/>
          <a:lstStyle/>
          <a:p>
            <a:fld id="{9B7E2B5D-03D3-4E8A-8DFB-01E5D6E05492}" type="slidenum">
              <a:rPr lang="en-US" smtClean="0"/>
              <a:t>4</a:t>
            </a:fld>
            <a:endParaRPr lang="en-US"/>
          </a:p>
        </p:txBody>
      </p:sp>
    </p:spTree>
    <p:extLst>
      <p:ext uri="{BB962C8B-B14F-4D97-AF65-F5344CB8AC3E}">
        <p14:creationId xmlns:p14="http://schemas.microsoft.com/office/powerpoint/2010/main" val="4047272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BAA31-3478-6B36-6AA7-4F018F2EE2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B05A7F-74EA-8275-363C-272085B90B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EB817F-2D67-1811-957F-E9596708EC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cs typeface="Arial"/>
              </a:rPr>
              <a:t>All references to a Drug Incident Report reflect that the process is now completed online</a:t>
            </a:r>
            <a:r>
              <a:rPr lang="en-US" sz="1200" dirty="0">
                <a:solidFill>
                  <a:srgbClr val="000000"/>
                </a:solidFill>
                <a:latin typeface="+mn-lt"/>
                <a:cs typeface="Arial"/>
              </a:rPr>
              <a:t>, </a:t>
            </a:r>
            <a:r>
              <a:rPr lang="en-US" sz="1200" b="0" i="0" dirty="0">
                <a:solidFill>
                  <a:srgbClr val="000000"/>
                </a:solidFill>
                <a:effectLst/>
                <a:latin typeface="+mn-lt"/>
                <a:cs typeface="Arial"/>
              </a:rPr>
              <a:t>and the form was removed.</a:t>
            </a:r>
            <a:r>
              <a:rPr lang="en-US" sz="1200" dirty="0">
                <a:solidFill>
                  <a:srgbClr val="000000"/>
                </a:solidFill>
                <a:latin typeface="+mn-lt"/>
                <a:cs typeface="Arial"/>
              </a:rPr>
              <a:t> </a:t>
            </a:r>
            <a:r>
              <a:rPr lang="en-US" sz="1200" b="0" dirty="0">
                <a:effectLst/>
                <a:latin typeface="+mn-lt"/>
                <a:ea typeface="Times New Roman" panose="02020603050405020304" pitchFamily="18" charset="0"/>
                <a:cs typeface="Calibri"/>
              </a:rPr>
              <a:t>The list of possible documentation inconsistencies requiring submission of a Drug Incident Report now includes a disposal record f</a:t>
            </a:r>
            <a:r>
              <a:rPr lang="en-US" sz="1200" b="0" i="0" dirty="0">
                <a:solidFill>
                  <a:srgbClr val="000000"/>
                </a:solidFill>
                <a:effectLst/>
                <a:latin typeface="+mn-lt"/>
                <a:cs typeface="Arial"/>
              </a:rPr>
              <a:t>or expired or discontinued medication that contains two signatures but neither of them is that of the Site Supervisor.</a:t>
            </a:r>
            <a:r>
              <a:rPr lang="en-US" sz="1200" dirty="0">
                <a:solidFill>
                  <a:srgbClr val="000000"/>
                </a:solidFill>
                <a:latin typeface="+mn-lt"/>
                <a:cs typeface="Arial"/>
              </a:rPr>
              <a:t>  </a:t>
            </a:r>
            <a:endParaRPr lang="en-US" sz="1200" b="0" i="0" dirty="0">
              <a:solidFill>
                <a:srgbClr val="000000"/>
              </a:solidFill>
              <a:effectLst/>
              <a:latin typeface="+mn-lt"/>
              <a:cs typeface="Arial"/>
            </a:endParaRPr>
          </a:p>
          <a:p>
            <a:pPr>
              <a:defRPr/>
            </a:pPr>
            <a:endParaRPr lang="en-US" sz="1200" dirty="0">
              <a:effectLst/>
              <a:latin typeface="+mn-lt"/>
              <a:ea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C8E5C8BC-C065-4E8D-2223-56480562FA2E}"/>
              </a:ext>
            </a:extLst>
          </p:cNvPr>
          <p:cNvSpPr>
            <a:spLocks noGrp="1"/>
          </p:cNvSpPr>
          <p:nvPr>
            <p:ph type="sldNum" sz="quarter" idx="5"/>
          </p:nvPr>
        </p:nvSpPr>
        <p:spPr/>
        <p:txBody>
          <a:bodyPr/>
          <a:lstStyle/>
          <a:p>
            <a:fld id="{9B7E2B5D-03D3-4E8A-8DFB-01E5D6E05492}" type="slidenum">
              <a:rPr lang="en-US" smtClean="0"/>
              <a:t>40</a:t>
            </a:fld>
            <a:endParaRPr lang="en-US"/>
          </a:p>
        </p:txBody>
      </p:sp>
    </p:spTree>
    <p:extLst>
      <p:ext uri="{BB962C8B-B14F-4D97-AF65-F5344CB8AC3E}">
        <p14:creationId xmlns:p14="http://schemas.microsoft.com/office/powerpoint/2010/main" val="5863218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Unit 9…</a:t>
            </a:r>
          </a:p>
        </p:txBody>
      </p:sp>
      <p:sp>
        <p:nvSpPr>
          <p:cNvPr id="4" name="Slide Number Placeholder 3"/>
          <p:cNvSpPr>
            <a:spLocks noGrp="1"/>
          </p:cNvSpPr>
          <p:nvPr>
            <p:ph type="sldNum" sz="quarter" idx="5"/>
          </p:nvPr>
        </p:nvSpPr>
        <p:spPr/>
        <p:txBody>
          <a:bodyPr/>
          <a:lstStyle/>
          <a:p>
            <a:fld id="{9B7E2B5D-03D3-4E8A-8DFB-01E5D6E05492}" type="slidenum">
              <a:rPr lang="en-US" smtClean="0"/>
              <a:t>41</a:t>
            </a:fld>
            <a:endParaRPr lang="en-US"/>
          </a:p>
        </p:txBody>
      </p:sp>
    </p:spTree>
    <p:extLst>
      <p:ext uri="{BB962C8B-B14F-4D97-AF65-F5344CB8AC3E}">
        <p14:creationId xmlns:p14="http://schemas.microsoft.com/office/powerpoint/2010/main" val="9825917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4E075-DAB1-8EF1-8DCF-4CA02EB90E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A8E770-80F0-9F4E-F664-1EF7568BF9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1F7770-6EC1-8C94-D4E4-A5D95572F4D3}"/>
              </a:ext>
            </a:extLst>
          </p:cNvPr>
          <p:cNvSpPr>
            <a:spLocks noGrp="1"/>
          </p:cNvSpPr>
          <p:nvPr>
            <p:ph type="body" idx="1"/>
          </p:nvPr>
        </p:nvSpPr>
        <p:spPr/>
        <p:txBody>
          <a:bodyPr/>
          <a:lstStyle/>
          <a:p>
            <a:r>
              <a:rPr lang="en-US" dirty="0"/>
              <a:t>…the </a:t>
            </a:r>
            <a:r>
              <a:rPr lang="en-US" b="0" dirty="0"/>
              <a:t>Procedure Following a Medication Occurrence </a:t>
            </a:r>
            <a:r>
              <a:rPr lang="en-US" dirty="0"/>
              <a:t>was updated to reflect changes in the process of submitting a Medication Occurrence Report. This section now includes the notification of DPH via the online reporting system for hotline MORs.  </a:t>
            </a:r>
          </a:p>
        </p:txBody>
      </p:sp>
      <p:sp>
        <p:nvSpPr>
          <p:cNvPr id="4" name="Slide Number Placeholder 3">
            <a:extLst>
              <a:ext uri="{FF2B5EF4-FFF2-40B4-BE49-F238E27FC236}">
                <a16:creationId xmlns:a16="http://schemas.microsoft.com/office/drawing/2014/main" id="{CDF35B6C-EC94-4F41-BFF4-8E599B0274DA}"/>
              </a:ext>
            </a:extLst>
          </p:cNvPr>
          <p:cNvSpPr>
            <a:spLocks noGrp="1"/>
          </p:cNvSpPr>
          <p:nvPr>
            <p:ph type="sldNum" sz="quarter" idx="5"/>
          </p:nvPr>
        </p:nvSpPr>
        <p:spPr/>
        <p:txBody>
          <a:bodyPr/>
          <a:lstStyle/>
          <a:p>
            <a:fld id="{9B7E2B5D-03D3-4E8A-8DFB-01E5D6E05492}" type="slidenum">
              <a:rPr lang="en-US" smtClean="0"/>
              <a:t>42</a:t>
            </a:fld>
            <a:endParaRPr lang="en-US"/>
          </a:p>
        </p:txBody>
      </p:sp>
    </p:spTree>
    <p:extLst>
      <p:ext uri="{BB962C8B-B14F-4D97-AF65-F5344CB8AC3E}">
        <p14:creationId xmlns:p14="http://schemas.microsoft.com/office/powerpoint/2010/main" val="38411399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1C0C8-AF65-78DB-3E19-9FAA35272C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0F652D-FD4F-793A-23E2-48C67446F0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B5B806-70DA-9290-5F7D-58D62E6E03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rPr>
              <a:t>A new call out symbol was added detailing the process to follow if a medication is not available from the pharmacy.  </a:t>
            </a:r>
            <a:endParaRPr lang="en-US"/>
          </a:p>
          <a:p>
            <a:pPr>
              <a:defRPr/>
            </a:pPr>
            <a:r>
              <a:rPr lang="en-US" sz="1200">
                <a:solidFill>
                  <a:srgbClr val="000000"/>
                </a:solidFill>
                <a:latin typeface="+mn-lt"/>
                <a:cs typeface="Arial"/>
              </a:rPr>
              <a:t>  </a:t>
            </a:r>
            <a:endParaRPr lang="en-US" sz="1200" b="0" i="0">
              <a:solidFill>
                <a:srgbClr val="000000"/>
              </a:solidFill>
              <a:effectLst/>
              <a:latin typeface="+mn-lt"/>
              <a:cs typeface="Arial"/>
            </a:endParaRPr>
          </a:p>
          <a:p>
            <a:endParaRPr lang="en-US"/>
          </a:p>
        </p:txBody>
      </p:sp>
      <p:sp>
        <p:nvSpPr>
          <p:cNvPr id="4" name="Slide Number Placeholder 3">
            <a:extLst>
              <a:ext uri="{FF2B5EF4-FFF2-40B4-BE49-F238E27FC236}">
                <a16:creationId xmlns:a16="http://schemas.microsoft.com/office/drawing/2014/main" id="{96651FF2-82DE-171F-E53E-D5F2C43C3837}"/>
              </a:ext>
            </a:extLst>
          </p:cNvPr>
          <p:cNvSpPr>
            <a:spLocks noGrp="1"/>
          </p:cNvSpPr>
          <p:nvPr>
            <p:ph type="sldNum" sz="quarter" idx="5"/>
          </p:nvPr>
        </p:nvSpPr>
        <p:spPr/>
        <p:txBody>
          <a:bodyPr/>
          <a:lstStyle/>
          <a:p>
            <a:fld id="{9B7E2B5D-03D3-4E8A-8DFB-01E5D6E05492}" type="slidenum">
              <a:rPr lang="en-US" smtClean="0"/>
              <a:t>43</a:t>
            </a:fld>
            <a:endParaRPr lang="en-US"/>
          </a:p>
        </p:txBody>
      </p:sp>
    </p:spTree>
    <p:extLst>
      <p:ext uri="{BB962C8B-B14F-4D97-AF65-F5344CB8AC3E}">
        <p14:creationId xmlns:p14="http://schemas.microsoft.com/office/powerpoint/2010/main" val="20610964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Appendix…</a:t>
            </a:r>
          </a:p>
        </p:txBody>
      </p:sp>
      <p:sp>
        <p:nvSpPr>
          <p:cNvPr id="4" name="Slide Number Placeholder 3"/>
          <p:cNvSpPr>
            <a:spLocks noGrp="1"/>
          </p:cNvSpPr>
          <p:nvPr>
            <p:ph type="sldNum" sz="quarter" idx="5"/>
          </p:nvPr>
        </p:nvSpPr>
        <p:spPr/>
        <p:txBody>
          <a:bodyPr/>
          <a:lstStyle/>
          <a:p>
            <a:fld id="{9B7E2B5D-03D3-4E8A-8DFB-01E5D6E05492}" type="slidenum">
              <a:rPr lang="en-US" smtClean="0"/>
              <a:t>44</a:t>
            </a:fld>
            <a:endParaRPr lang="en-US"/>
          </a:p>
        </p:txBody>
      </p:sp>
    </p:spTree>
    <p:extLst>
      <p:ext uri="{BB962C8B-B14F-4D97-AF65-F5344CB8AC3E}">
        <p14:creationId xmlns:p14="http://schemas.microsoft.com/office/powerpoint/2010/main" val="34415247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1C0C8-AF65-78DB-3E19-9FAA35272C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0F652D-FD4F-793A-23E2-48C67446F0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B5B806-70DA-9290-5F7D-58D62E6E032F}"/>
              </a:ext>
            </a:extLst>
          </p:cNvPr>
          <p:cNvSpPr>
            <a:spLocks noGrp="1"/>
          </p:cNvSpPr>
          <p:nvPr>
            <p:ph type="body" idx="1"/>
          </p:nvPr>
        </p:nvSpPr>
        <p:spPr/>
        <p:txBody>
          <a:bodyPr/>
          <a:lstStyle/>
          <a:p>
            <a:r>
              <a:rPr lang="en-US" dirty="0"/>
              <a:t>…there are several new additions. These include the process for documenting the transfer of a count sheet page when there is only one MAP Certified staff present</a:t>
            </a:r>
            <a:r>
              <a:rPr lang="en-US" b="1" dirty="0"/>
              <a:t>. </a:t>
            </a:r>
            <a:r>
              <a:rPr lang="en-US" dirty="0"/>
              <a:t>New examples of transcriptions for inhaler and nebulizer medication have been added, as well as an example of a transcription of an HCP order using a copy of a prescription. There is also detailed guidance regarding</a:t>
            </a:r>
            <a:r>
              <a:rPr lang="en-US" b="0" dirty="0"/>
              <a:t> PRN Health Care Provider Medication Orders.</a:t>
            </a:r>
          </a:p>
        </p:txBody>
      </p:sp>
      <p:sp>
        <p:nvSpPr>
          <p:cNvPr id="4" name="Slide Number Placeholder 3">
            <a:extLst>
              <a:ext uri="{FF2B5EF4-FFF2-40B4-BE49-F238E27FC236}">
                <a16:creationId xmlns:a16="http://schemas.microsoft.com/office/drawing/2014/main" id="{96651FF2-82DE-171F-E53E-D5F2C43C3837}"/>
              </a:ext>
            </a:extLst>
          </p:cNvPr>
          <p:cNvSpPr>
            <a:spLocks noGrp="1"/>
          </p:cNvSpPr>
          <p:nvPr>
            <p:ph type="sldNum" sz="quarter" idx="5"/>
          </p:nvPr>
        </p:nvSpPr>
        <p:spPr/>
        <p:txBody>
          <a:bodyPr/>
          <a:lstStyle/>
          <a:p>
            <a:fld id="{9B7E2B5D-03D3-4E8A-8DFB-01E5D6E05492}" type="slidenum">
              <a:rPr lang="en-US" smtClean="0"/>
              <a:t>45</a:t>
            </a:fld>
            <a:endParaRPr lang="en-US"/>
          </a:p>
        </p:txBody>
      </p:sp>
    </p:spTree>
    <p:extLst>
      <p:ext uri="{BB962C8B-B14F-4D97-AF65-F5344CB8AC3E}">
        <p14:creationId xmlns:p14="http://schemas.microsoft.com/office/powerpoint/2010/main" val="38953972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new example that illustrates how a count sheet page transfer is documented when there is only one MAP Certified staff present. Once a second MAP Certified staff is available, verification of the count sheet page transfer is completed.</a:t>
            </a:r>
          </a:p>
        </p:txBody>
      </p:sp>
      <p:sp>
        <p:nvSpPr>
          <p:cNvPr id="4" name="Slide Number Placeholder 3"/>
          <p:cNvSpPr>
            <a:spLocks noGrp="1"/>
          </p:cNvSpPr>
          <p:nvPr>
            <p:ph type="sldNum" sz="quarter" idx="5"/>
          </p:nvPr>
        </p:nvSpPr>
        <p:spPr/>
        <p:txBody>
          <a:bodyPr/>
          <a:lstStyle/>
          <a:p>
            <a:fld id="{9B7E2B5D-03D3-4E8A-8DFB-01E5D6E05492}" type="slidenum">
              <a:rPr lang="en-US" smtClean="0"/>
              <a:t>46</a:t>
            </a:fld>
            <a:endParaRPr lang="en-US"/>
          </a:p>
        </p:txBody>
      </p:sp>
    </p:spTree>
    <p:extLst>
      <p:ext uri="{BB962C8B-B14F-4D97-AF65-F5344CB8AC3E}">
        <p14:creationId xmlns:p14="http://schemas.microsoft.com/office/powerpoint/2010/main" val="23002003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the nebulizer transcription example shown on the screen, there is also an inhaler transcription example, and as mentioned earlier, an example of a transcription using a prescription as an HCP order.</a:t>
            </a:r>
          </a:p>
        </p:txBody>
      </p:sp>
      <p:sp>
        <p:nvSpPr>
          <p:cNvPr id="4" name="Slide Number Placeholder 3"/>
          <p:cNvSpPr>
            <a:spLocks noGrp="1"/>
          </p:cNvSpPr>
          <p:nvPr>
            <p:ph type="sldNum" sz="quarter" idx="5"/>
          </p:nvPr>
        </p:nvSpPr>
        <p:spPr/>
        <p:txBody>
          <a:bodyPr/>
          <a:lstStyle/>
          <a:p>
            <a:fld id="{9B7E2B5D-03D3-4E8A-8DFB-01E5D6E05492}" type="slidenum">
              <a:rPr lang="en-US" smtClean="0"/>
              <a:t>47</a:t>
            </a:fld>
            <a:endParaRPr lang="en-US"/>
          </a:p>
        </p:txBody>
      </p:sp>
    </p:spTree>
    <p:extLst>
      <p:ext uri="{BB962C8B-B14F-4D97-AF65-F5344CB8AC3E}">
        <p14:creationId xmlns:p14="http://schemas.microsoft.com/office/powerpoint/2010/main" val="15564692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detailed guidance for PRN HCP Medication order requirements contains an example of a PRN medication order, and a chart to clarify which components of the order fulfill the requirements.</a:t>
            </a:r>
          </a:p>
        </p:txBody>
      </p:sp>
      <p:sp>
        <p:nvSpPr>
          <p:cNvPr id="4" name="Slide Number Placeholder 3"/>
          <p:cNvSpPr>
            <a:spLocks noGrp="1"/>
          </p:cNvSpPr>
          <p:nvPr>
            <p:ph type="sldNum" sz="quarter" idx="5"/>
          </p:nvPr>
        </p:nvSpPr>
        <p:spPr/>
        <p:txBody>
          <a:bodyPr/>
          <a:lstStyle/>
          <a:p>
            <a:fld id="{9B7E2B5D-03D3-4E8A-8DFB-01E5D6E05492}" type="slidenum">
              <a:rPr lang="en-US" smtClean="0"/>
              <a:t>48</a:t>
            </a:fld>
            <a:endParaRPr lang="en-US"/>
          </a:p>
        </p:txBody>
      </p:sp>
    </p:spTree>
    <p:extLst>
      <p:ext uri="{BB962C8B-B14F-4D97-AF65-F5344CB8AC3E}">
        <p14:creationId xmlns:p14="http://schemas.microsoft.com/office/powerpoint/2010/main" val="17898803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60341-1879-09F4-D293-BD4D420DF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05B10-ECA3-E786-41F8-9B0CA08443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5B618C-4F24-D617-42DC-FD267F41A6FB}"/>
              </a:ext>
            </a:extLst>
          </p:cNvPr>
          <p:cNvSpPr>
            <a:spLocks noGrp="1"/>
          </p:cNvSpPr>
          <p:nvPr>
            <p:ph type="body" idx="1"/>
          </p:nvPr>
        </p:nvSpPr>
        <p:spPr/>
        <p:txBody>
          <a:bodyPr/>
          <a:lstStyle/>
          <a:p>
            <a:r>
              <a:rPr lang="en-US" b="0"/>
              <a:t>Other additions to the Appendix are the Supervisor Responsibilities list…</a:t>
            </a:r>
            <a:endParaRPr lang="en-US"/>
          </a:p>
        </p:txBody>
      </p:sp>
      <p:sp>
        <p:nvSpPr>
          <p:cNvPr id="4" name="Slide Number Placeholder 3">
            <a:extLst>
              <a:ext uri="{FF2B5EF4-FFF2-40B4-BE49-F238E27FC236}">
                <a16:creationId xmlns:a16="http://schemas.microsoft.com/office/drawing/2014/main" id="{1044288E-7B03-E5AD-4B6D-928AAA7760AA}"/>
              </a:ext>
            </a:extLst>
          </p:cNvPr>
          <p:cNvSpPr>
            <a:spLocks noGrp="1"/>
          </p:cNvSpPr>
          <p:nvPr>
            <p:ph type="sldNum" sz="quarter" idx="5"/>
          </p:nvPr>
        </p:nvSpPr>
        <p:spPr/>
        <p:txBody>
          <a:bodyPr/>
          <a:lstStyle/>
          <a:p>
            <a:fld id="{9B7E2B5D-03D3-4E8A-8DFB-01E5D6E05492}" type="slidenum">
              <a:rPr lang="en-US" smtClean="0"/>
              <a:t>49</a:t>
            </a:fld>
            <a:endParaRPr lang="en-US"/>
          </a:p>
        </p:txBody>
      </p:sp>
    </p:spTree>
    <p:extLst>
      <p:ext uri="{BB962C8B-B14F-4D97-AF65-F5344CB8AC3E}">
        <p14:creationId xmlns:p14="http://schemas.microsoft.com/office/powerpoint/2010/main" val="1044180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1087C-1A53-5F40-56F1-9B4B4DB17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C931C-459A-8A95-A93F-426320D6A5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D04AC2-60BB-2199-1166-CA0FECAC40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list of places where MAP Certification is not valid for the administration of medication has been updated.  </a:t>
            </a:r>
          </a:p>
          <a:p>
            <a:endParaRPr lang="en-US"/>
          </a:p>
        </p:txBody>
      </p:sp>
      <p:sp>
        <p:nvSpPr>
          <p:cNvPr id="4" name="Slide Number Placeholder 3">
            <a:extLst>
              <a:ext uri="{FF2B5EF4-FFF2-40B4-BE49-F238E27FC236}">
                <a16:creationId xmlns:a16="http://schemas.microsoft.com/office/drawing/2014/main" id="{C7C77620-62CF-14EF-046F-2C076D189353}"/>
              </a:ext>
            </a:extLst>
          </p:cNvPr>
          <p:cNvSpPr>
            <a:spLocks noGrp="1"/>
          </p:cNvSpPr>
          <p:nvPr>
            <p:ph type="sldNum" sz="quarter" idx="5"/>
          </p:nvPr>
        </p:nvSpPr>
        <p:spPr/>
        <p:txBody>
          <a:bodyPr/>
          <a:lstStyle/>
          <a:p>
            <a:fld id="{9B7E2B5D-03D3-4E8A-8DFB-01E5D6E05492}" type="slidenum">
              <a:rPr lang="en-US" smtClean="0"/>
              <a:t>5</a:t>
            </a:fld>
            <a:endParaRPr lang="en-US"/>
          </a:p>
        </p:txBody>
      </p:sp>
    </p:spTree>
    <p:extLst>
      <p:ext uri="{BB962C8B-B14F-4D97-AF65-F5344CB8AC3E}">
        <p14:creationId xmlns:p14="http://schemas.microsoft.com/office/powerpoint/2010/main" val="8399610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60341-1879-09F4-D293-BD4D420DF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05B10-ECA3-E786-41F8-9B0CA08443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5B618C-4F24-D617-42DC-FD267F41A6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…a Prohibited Activities list</a:t>
            </a:r>
            <a:r>
              <a:rPr lang="en-US" b="1"/>
              <a:t>…</a:t>
            </a:r>
            <a:endParaRPr lang="en-US"/>
          </a:p>
          <a:p>
            <a:endParaRPr lang="en-US"/>
          </a:p>
        </p:txBody>
      </p:sp>
      <p:sp>
        <p:nvSpPr>
          <p:cNvPr id="4" name="Slide Number Placeholder 3">
            <a:extLst>
              <a:ext uri="{FF2B5EF4-FFF2-40B4-BE49-F238E27FC236}">
                <a16:creationId xmlns:a16="http://schemas.microsoft.com/office/drawing/2014/main" id="{1044288E-7B03-E5AD-4B6D-928AAA7760AA}"/>
              </a:ext>
            </a:extLst>
          </p:cNvPr>
          <p:cNvSpPr>
            <a:spLocks noGrp="1"/>
          </p:cNvSpPr>
          <p:nvPr>
            <p:ph type="sldNum" sz="quarter" idx="5"/>
          </p:nvPr>
        </p:nvSpPr>
        <p:spPr/>
        <p:txBody>
          <a:bodyPr/>
          <a:lstStyle/>
          <a:p>
            <a:fld id="{9B7E2B5D-03D3-4E8A-8DFB-01E5D6E05492}" type="slidenum">
              <a:rPr lang="en-US" smtClean="0"/>
              <a:t>50</a:t>
            </a:fld>
            <a:endParaRPr lang="en-US"/>
          </a:p>
        </p:txBody>
      </p:sp>
    </p:spTree>
    <p:extLst>
      <p:ext uri="{BB962C8B-B14F-4D97-AF65-F5344CB8AC3E}">
        <p14:creationId xmlns:p14="http://schemas.microsoft.com/office/powerpoint/2010/main" val="16217258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60341-1879-09F4-D293-BD4D420DF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05B10-ECA3-E786-41F8-9B0CA08443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5B618C-4F24-D617-42DC-FD267F41A6FB}"/>
              </a:ext>
            </a:extLst>
          </p:cNvPr>
          <p:cNvSpPr>
            <a:spLocks noGrp="1"/>
          </p:cNvSpPr>
          <p:nvPr>
            <p:ph type="body" idx="1"/>
          </p:nvPr>
        </p:nvSpPr>
        <p:spPr/>
        <p:txBody>
          <a:bodyPr/>
          <a:lstStyle/>
          <a:p>
            <a:r>
              <a:rPr lang="en-US" b="0" dirty="0"/>
              <a:t>…and the Glossary of Terms, a list of the footnoted words throughout the text. As mentioned previously, t</a:t>
            </a:r>
            <a:r>
              <a:rPr lang="en-US" dirty="0"/>
              <a:t>his glossary is distinct from the </a:t>
            </a:r>
            <a:r>
              <a:rPr lang="en-US" b="0" dirty="0"/>
              <a:t>Words You Should Know list, which includes the vocabulary words students must know for training and testing.  </a:t>
            </a:r>
          </a:p>
          <a:p>
            <a:endParaRPr lang="en-US" b="0" dirty="0"/>
          </a:p>
        </p:txBody>
      </p:sp>
      <p:sp>
        <p:nvSpPr>
          <p:cNvPr id="4" name="Slide Number Placeholder 3">
            <a:extLst>
              <a:ext uri="{FF2B5EF4-FFF2-40B4-BE49-F238E27FC236}">
                <a16:creationId xmlns:a16="http://schemas.microsoft.com/office/drawing/2014/main" id="{1044288E-7B03-E5AD-4B6D-928AAA7760AA}"/>
              </a:ext>
            </a:extLst>
          </p:cNvPr>
          <p:cNvSpPr>
            <a:spLocks noGrp="1"/>
          </p:cNvSpPr>
          <p:nvPr>
            <p:ph type="sldNum" sz="quarter" idx="5"/>
          </p:nvPr>
        </p:nvSpPr>
        <p:spPr/>
        <p:txBody>
          <a:bodyPr/>
          <a:lstStyle/>
          <a:p>
            <a:fld id="{9B7E2B5D-03D3-4E8A-8DFB-01E5D6E05492}" type="slidenum">
              <a:rPr lang="en-US" smtClean="0"/>
              <a:t>51</a:t>
            </a:fld>
            <a:endParaRPr lang="en-US"/>
          </a:p>
        </p:txBody>
      </p:sp>
    </p:spTree>
    <p:extLst>
      <p:ext uri="{BB962C8B-B14F-4D97-AF65-F5344CB8AC3E}">
        <p14:creationId xmlns:p14="http://schemas.microsoft.com/office/powerpoint/2010/main" val="18569405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All of these additions and changes are incorporated into the updated curriculum, which is available as of May 2024. On mapmass.com, click RIA Curriculum. A dropdown menu will give you the option of downloading the PDF to print</a:t>
            </a:r>
            <a:r>
              <a:rPr lang="en-US" b="0" i="0" dirty="0">
                <a:solidFill>
                  <a:srgbClr val="444444"/>
                </a:solidFill>
                <a:effectLst/>
                <a:latin typeface="+mn-lt"/>
              </a:rPr>
              <a:t> or </a:t>
            </a:r>
            <a:r>
              <a:rPr lang="en-US" dirty="0">
                <a:latin typeface="+mn-lt"/>
              </a:rPr>
              <a:t>purchasing a hard copy from Amazon. </a:t>
            </a:r>
            <a:r>
              <a:rPr lang="en-US" b="0" i="0" dirty="0">
                <a:solidFill>
                  <a:srgbClr val="444444"/>
                </a:solidFill>
                <a:effectLst/>
                <a:latin typeface="+mn-lt"/>
              </a:rPr>
              <a:t>All costs charged by Amazon are for printing and shipping only. No money is collected by the Commonwealth of Massachusetts for any purchases. A downloadable PDF version will also be available at hdmaster.com.</a:t>
            </a:r>
            <a:r>
              <a:rPr lang="en-US" sz="1200" b="0" i="0" baseline="0" dirty="0">
                <a:solidFill>
                  <a:srgbClr val="444444"/>
                </a:solidFill>
                <a:effectLst/>
                <a:latin typeface="+mn-lt"/>
              </a:rPr>
              <a:t> </a:t>
            </a:r>
            <a:r>
              <a:rPr lang="en-US" sz="1200" b="0" baseline="0" dirty="0">
                <a:latin typeface="+mn-lt"/>
              </a:rPr>
              <a:t>For training purposes, the expectation is that Trainers will use the 2024 RIA Curriculum beginning June 6, 2024. Because the RIA Curriculum is available electronically, Service Providers who maintain hard copies for staff reference at DPH MAP Registered sites should transition to the revised version by January 1, 2025. </a:t>
            </a:r>
          </a:p>
          <a:p>
            <a:endParaRPr lang="en-US" dirty="0">
              <a:cs typeface="Calibri"/>
            </a:endParaRPr>
          </a:p>
        </p:txBody>
      </p:sp>
      <p:sp>
        <p:nvSpPr>
          <p:cNvPr id="4" name="Slide Number Placeholder 3"/>
          <p:cNvSpPr>
            <a:spLocks noGrp="1"/>
          </p:cNvSpPr>
          <p:nvPr>
            <p:ph type="sldNum" sz="quarter" idx="5"/>
          </p:nvPr>
        </p:nvSpPr>
        <p:spPr/>
        <p:txBody>
          <a:bodyPr/>
          <a:lstStyle/>
          <a:p>
            <a:fld id="{9B7E2B5D-03D3-4E8A-8DFB-01E5D6E05492}" type="slidenum">
              <a:rPr lang="en-US" smtClean="0"/>
              <a:t>52</a:t>
            </a:fld>
            <a:endParaRPr lang="en-US"/>
          </a:p>
        </p:txBody>
      </p:sp>
    </p:spTree>
    <p:extLst>
      <p:ext uri="{BB962C8B-B14F-4D97-AF65-F5344CB8AC3E}">
        <p14:creationId xmlns:p14="http://schemas.microsoft.com/office/powerpoint/2010/main" val="39475576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Service Providers to come into compliance with the modified medication administration process, DPH and the state agencies have agreed to the timeline presented on the screen. The date of July 1</a:t>
            </a:r>
            <a:r>
              <a:rPr lang="en-US" baseline="30000" dirty="0"/>
              <a:t>st</a:t>
            </a:r>
            <a:r>
              <a:rPr lang="en-US" dirty="0"/>
              <a:t> for implementation of testing with the modified medication administration process is flexible. Students who require testing using the modified medication administration process earlier than this date will be accommodated. </a:t>
            </a:r>
          </a:p>
          <a:p>
            <a:endParaRPr lang="en-US" dirty="0"/>
          </a:p>
        </p:txBody>
      </p:sp>
      <p:sp>
        <p:nvSpPr>
          <p:cNvPr id="4" name="Slide Number Placeholder 3"/>
          <p:cNvSpPr>
            <a:spLocks noGrp="1"/>
          </p:cNvSpPr>
          <p:nvPr>
            <p:ph type="sldNum" sz="quarter" idx="5"/>
          </p:nvPr>
        </p:nvSpPr>
        <p:spPr/>
        <p:txBody>
          <a:bodyPr/>
          <a:lstStyle/>
          <a:p>
            <a:fld id="{9B7E2B5D-03D3-4E8A-8DFB-01E5D6E05492}" type="slidenum">
              <a:rPr lang="en-US" smtClean="0"/>
              <a:t>53</a:t>
            </a:fld>
            <a:endParaRPr lang="en-US"/>
          </a:p>
        </p:txBody>
      </p:sp>
    </p:spTree>
    <p:extLst>
      <p:ext uri="{BB962C8B-B14F-4D97-AF65-F5344CB8AC3E}">
        <p14:creationId xmlns:p14="http://schemas.microsoft.com/office/powerpoint/2010/main" val="31545589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latin typeface="Calibri" panose="020F0502020204030204" pitchFamily="34" charset="0"/>
                <a:cs typeface="Calibri" panose="020F0502020204030204" pitchFamily="34" charset="0"/>
              </a:rPr>
              <a:t>Students enrolled in the RIA online course before June 6</a:t>
            </a:r>
            <a:r>
              <a:rPr lang="en-US" b="0" i="0" baseline="30000" dirty="0">
                <a:latin typeface="Calibri" panose="020F0502020204030204" pitchFamily="34" charset="0"/>
                <a:cs typeface="Calibri" panose="020F0502020204030204" pitchFamily="34" charset="0"/>
              </a:rPr>
              <a:t>th</a:t>
            </a:r>
            <a:r>
              <a:rPr lang="en-US" b="0" i="0" dirty="0">
                <a:latin typeface="Calibri" panose="020F0502020204030204" pitchFamily="34" charset="0"/>
                <a:cs typeface="Calibri" panose="020F0502020204030204" pitchFamily="34" charset="0"/>
              </a:rPr>
              <a:t> will complete their work in the same course version in which they were enrolled. These students are encouraged to finish by May 31</a:t>
            </a:r>
            <a:r>
              <a:rPr lang="en-US" b="0" i="0" baseline="30000" dirty="0">
                <a:latin typeface="Calibri" panose="020F0502020204030204" pitchFamily="34" charset="0"/>
                <a:cs typeface="Calibri" panose="020F0502020204030204" pitchFamily="34" charset="0"/>
              </a:rPr>
              <a:t>st</a:t>
            </a:r>
            <a:r>
              <a:rPr lang="en-US" b="0" i="0" dirty="0">
                <a:latin typeface="Calibri" panose="020F0502020204030204" pitchFamily="34" charset="0"/>
                <a:cs typeface="Calibri" panose="020F0502020204030204" pitchFamily="34" charset="0"/>
              </a:rPr>
              <a:t>.  Students will not be rolled into the revised course. The current course will remain open for a period of time to allow access for students to finish the course and for MAP Trainers and Course Supporters to access and download student progress data. Testing with D&amp;S using the existing medication administration process will be available for these students.</a:t>
            </a:r>
          </a:p>
          <a:p>
            <a:endParaRPr lang="en-US" b="0" i="0" dirty="0">
              <a:latin typeface="Calibri" panose="020F0502020204030204" pitchFamily="34" charset="0"/>
              <a:cs typeface="Calibri" panose="020F0502020204030204" pitchFamily="34" charset="0"/>
            </a:endParaRPr>
          </a:p>
          <a:p>
            <a:pPr marL="61595">
              <a:lnSpc>
                <a:spcPct val="90000"/>
              </a:lnSpc>
              <a:spcAft>
                <a:spcPts val="1200"/>
              </a:spcAft>
            </a:pPr>
            <a:endParaRPr lang="en-US" baseline="30000" dirty="0"/>
          </a:p>
        </p:txBody>
      </p:sp>
      <p:sp>
        <p:nvSpPr>
          <p:cNvPr id="4" name="Slide Number Placeholder 3"/>
          <p:cNvSpPr>
            <a:spLocks noGrp="1"/>
          </p:cNvSpPr>
          <p:nvPr>
            <p:ph type="sldNum" sz="quarter" idx="5"/>
          </p:nvPr>
        </p:nvSpPr>
        <p:spPr/>
        <p:txBody>
          <a:bodyPr/>
          <a:lstStyle/>
          <a:p>
            <a:fld id="{24FB0E11-F290-8544-8C35-FDF2BECC449A}" type="slidenum">
              <a:rPr lang="en-US" smtClean="0"/>
              <a:t>54</a:t>
            </a:fld>
            <a:endParaRPr lang="en-US"/>
          </a:p>
        </p:txBody>
      </p:sp>
    </p:spTree>
    <p:extLst>
      <p:ext uri="{BB962C8B-B14F-4D97-AF65-F5344CB8AC3E}">
        <p14:creationId xmlns:p14="http://schemas.microsoft.com/office/powerpoint/2010/main" val="5152165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1087C-1A53-5F40-56F1-9B4B4DB17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C931C-459A-8A95-A93F-426320D6A5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D04AC2-60BB-2199-1166-CA0FECAC40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cs typeface="Calibri" panose="020F0502020204030204"/>
              </a:rPr>
              <a:t>This concludes the RIA Revision Overview Webinar.  Please remember to print or save your Certificate of Completion. During the required viewing timeframe, you can return to this webinar to review the content by logging in to mapmass.com, accessing “My Courses,” then clicking on “Required MAP Trainer Webinars.” Select this webinar, then click on the “Preview Quiz” tab. After the required viewing timeframe has closed, you will find the webinar posted on mapmass.com under “MAP Training Resources.” Please contact your State, Regional or Area MAP Coordinator if you have any questions about the content covered. Thank you for viewing!</a:t>
            </a:r>
          </a:p>
          <a:p>
            <a:endParaRPr lang="en-US" dirty="0"/>
          </a:p>
        </p:txBody>
      </p:sp>
      <p:sp>
        <p:nvSpPr>
          <p:cNvPr id="4" name="Slide Number Placeholder 3">
            <a:extLst>
              <a:ext uri="{FF2B5EF4-FFF2-40B4-BE49-F238E27FC236}">
                <a16:creationId xmlns:a16="http://schemas.microsoft.com/office/drawing/2014/main" id="{C7C77620-62CF-14EF-046F-2C076D189353}"/>
              </a:ext>
            </a:extLst>
          </p:cNvPr>
          <p:cNvSpPr>
            <a:spLocks noGrp="1"/>
          </p:cNvSpPr>
          <p:nvPr>
            <p:ph type="sldNum" sz="quarter" idx="5"/>
          </p:nvPr>
        </p:nvSpPr>
        <p:spPr/>
        <p:txBody>
          <a:bodyPr/>
          <a:lstStyle/>
          <a:p>
            <a:fld id="{9B7E2B5D-03D3-4E8A-8DFB-01E5D6E05492}" type="slidenum">
              <a:rPr lang="en-US" smtClean="0"/>
              <a:t>55</a:t>
            </a:fld>
            <a:endParaRPr lang="en-US"/>
          </a:p>
        </p:txBody>
      </p:sp>
    </p:spTree>
    <p:extLst>
      <p:ext uri="{BB962C8B-B14F-4D97-AF65-F5344CB8AC3E}">
        <p14:creationId xmlns:p14="http://schemas.microsoft.com/office/powerpoint/2010/main" val="2033694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1087C-1A53-5F40-56F1-9B4B4DB17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C931C-459A-8A95-A93F-426320D6A5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D04AC2-60BB-2199-1166-CA0FECAC4017}"/>
              </a:ext>
            </a:extLst>
          </p:cNvPr>
          <p:cNvSpPr>
            <a:spLocks noGrp="1"/>
          </p:cNvSpPr>
          <p:nvPr>
            <p:ph type="body" idx="1"/>
          </p:nvPr>
        </p:nvSpPr>
        <p:spPr/>
        <p:txBody>
          <a:bodyPr/>
          <a:lstStyle/>
          <a:p>
            <a:r>
              <a:rPr lang="en-US"/>
              <a:t>The curriculum also reflects that MCSR numbers may now begin with “COM” as well as “MAP.”</a:t>
            </a:r>
          </a:p>
        </p:txBody>
      </p:sp>
      <p:sp>
        <p:nvSpPr>
          <p:cNvPr id="4" name="Slide Number Placeholder 3">
            <a:extLst>
              <a:ext uri="{FF2B5EF4-FFF2-40B4-BE49-F238E27FC236}">
                <a16:creationId xmlns:a16="http://schemas.microsoft.com/office/drawing/2014/main" id="{C7C77620-62CF-14EF-046F-2C076D189353}"/>
              </a:ext>
            </a:extLst>
          </p:cNvPr>
          <p:cNvSpPr>
            <a:spLocks noGrp="1"/>
          </p:cNvSpPr>
          <p:nvPr>
            <p:ph type="sldNum" sz="quarter" idx="5"/>
          </p:nvPr>
        </p:nvSpPr>
        <p:spPr/>
        <p:txBody>
          <a:bodyPr/>
          <a:lstStyle/>
          <a:p>
            <a:fld id="{9B7E2B5D-03D3-4E8A-8DFB-01E5D6E05492}" type="slidenum">
              <a:rPr lang="en-US" smtClean="0"/>
              <a:t>6</a:t>
            </a:fld>
            <a:endParaRPr lang="en-US"/>
          </a:p>
        </p:txBody>
      </p:sp>
    </p:spTree>
    <p:extLst>
      <p:ext uri="{BB962C8B-B14F-4D97-AF65-F5344CB8AC3E}">
        <p14:creationId xmlns:p14="http://schemas.microsoft.com/office/powerpoint/2010/main" val="122344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27DDC-E820-3883-50F1-2DB8EC375F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A25BF-4A16-89B0-E80E-85358D0F55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5008EB-275B-60FB-ACDE-26BD1D61C245}"/>
              </a:ext>
            </a:extLst>
          </p:cNvPr>
          <p:cNvSpPr>
            <a:spLocks noGrp="1"/>
          </p:cNvSpPr>
          <p:nvPr>
            <p:ph type="body" idx="1"/>
          </p:nvPr>
        </p:nvSpPr>
        <p:spPr/>
        <p:txBody>
          <a:bodyPr/>
          <a:lstStyle/>
          <a:p>
            <a:pPr>
              <a:defRPr/>
            </a:pPr>
            <a:r>
              <a:rPr lang="en-US" dirty="0"/>
              <a:t> In the RIA online course, the Introduction now has new character images included in the case studies section.</a:t>
            </a:r>
          </a:p>
          <a:p>
            <a:pPr>
              <a:defRPr/>
            </a:pPr>
            <a:endParaRPr lang="en-US" dirty="0">
              <a:cs typeface="Calibri"/>
            </a:endParaRPr>
          </a:p>
          <a:p>
            <a:endParaRPr lang="en-US" dirty="0">
              <a:latin typeface="Arial"/>
              <a:cs typeface="Arial"/>
            </a:endParaRPr>
          </a:p>
        </p:txBody>
      </p:sp>
      <p:sp>
        <p:nvSpPr>
          <p:cNvPr id="4" name="Slide Number Placeholder 3">
            <a:extLst>
              <a:ext uri="{FF2B5EF4-FFF2-40B4-BE49-F238E27FC236}">
                <a16:creationId xmlns:a16="http://schemas.microsoft.com/office/drawing/2014/main" id="{C2541DF7-9495-C4C8-345F-104EA0CF83C9}"/>
              </a:ext>
            </a:extLst>
          </p:cNvPr>
          <p:cNvSpPr>
            <a:spLocks noGrp="1"/>
          </p:cNvSpPr>
          <p:nvPr>
            <p:ph type="sldNum" sz="quarter" idx="5"/>
          </p:nvPr>
        </p:nvSpPr>
        <p:spPr/>
        <p:txBody>
          <a:bodyPr/>
          <a:lstStyle/>
          <a:p>
            <a:fld id="{9B7E2B5D-03D3-4E8A-8DFB-01E5D6E05492}" type="slidenum">
              <a:rPr lang="en-US" smtClean="0"/>
              <a:t>7</a:t>
            </a:fld>
            <a:endParaRPr lang="en-US"/>
          </a:p>
        </p:txBody>
      </p:sp>
    </p:spTree>
    <p:extLst>
      <p:ext uri="{BB962C8B-B14F-4D97-AF65-F5344CB8AC3E}">
        <p14:creationId xmlns:p14="http://schemas.microsoft.com/office/powerpoint/2010/main" val="1829527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The title of Unit 1 has been changed using </a:t>
            </a:r>
            <a:r>
              <a:rPr lang="en-US" sz="1200" dirty="0">
                <a:effectLst/>
                <a:latin typeface="+mn-lt"/>
              </a:rPr>
              <a:t>the word ‘site’ in place of ‘program’. Likewise, throughout the curriculum, ‘site’ has replaced ‘program,’ except when referring to ‘day program.’</a:t>
            </a:r>
            <a:endParaRPr lang="en-US" sz="1200" dirty="0">
              <a:latin typeface="+mn-lt"/>
            </a:endParaRPr>
          </a:p>
        </p:txBody>
      </p:sp>
      <p:sp>
        <p:nvSpPr>
          <p:cNvPr id="4" name="Slide Number Placeholder 3"/>
          <p:cNvSpPr>
            <a:spLocks noGrp="1"/>
          </p:cNvSpPr>
          <p:nvPr>
            <p:ph type="sldNum" sz="quarter" idx="5"/>
          </p:nvPr>
        </p:nvSpPr>
        <p:spPr/>
        <p:txBody>
          <a:bodyPr/>
          <a:lstStyle/>
          <a:p>
            <a:fld id="{9B7E2B5D-03D3-4E8A-8DFB-01E5D6E05492}" type="slidenum">
              <a:rPr lang="en-US" smtClean="0"/>
              <a:t>8</a:t>
            </a:fld>
            <a:endParaRPr lang="en-US"/>
          </a:p>
        </p:txBody>
      </p:sp>
    </p:spTree>
    <p:extLst>
      <p:ext uri="{BB962C8B-B14F-4D97-AF65-F5344CB8AC3E}">
        <p14:creationId xmlns:p14="http://schemas.microsoft.com/office/powerpoint/2010/main" val="726792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Unit 2…</a:t>
            </a:r>
          </a:p>
        </p:txBody>
      </p:sp>
      <p:sp>
        <p:nvSpPr>
          <p:cNvPr id="4" name="Slide Number Placeholder 3"/>
          <p:cNvSpPr>
            <a:spLocks noGrp="1"/>
          </p:cNvSpPr>
          <p:nvPr>
            <p:ph type="sldNum" sz="quarter" idx="5"/>
          </p:nvPr>
        </p:nvSpPr>
        <p:spPr/>
        <p:txBody>
          <a:bodyPr/>
          <a:lstStyle/>
          <a:p>
            <a:fld id="{9B7E2B5D-03D3-4E8A-8DFB-01E5D6E05492}" type="slidenum">
              <a:rPr lang="en-US" smtClean="0"/>
              <a:t>9</a:t>
            </a:fld>
            <a:endParaRPr lang="en-US"/>
          </a:p>
        </p:txBody>
      </p:sp>
    </p:spTree>
    <p:extLst>
      <p:ext uri="{BB962C8B-B14F-4D97-AF65-F5344CB8AC3E}">
        <p14:creationId xmlns:p14="http://schemas.microsoft.com/office/powerpoint/2010/main" val="2803239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5/2/2024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13111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24447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5/2/2024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283394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445774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5/2/2024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55674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162785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5/2/2024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429496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5/2/2024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558714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8C225EC-F6EF-1144-834A-F0B91974AA41}"/>
              </a:ext>
            </a:extLst>
          </p:cNvPr>
          <p:cNvSpPr/>
          <p:nvPr userDrawn="1"/>
        </p:nvSpPr>
        <p:spPr>
          <a:xfrm>
            <a:off x="3"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29" y="381000"/>
            <a:ext cx="8401624" cy="1325563"/>
          </a:xfrm>
        </p:spPr>
        <p:txBody>
          <a:bodyPr lIns="0" anchor="b">
            <a:noAutofit/>
          </a:bodyPr>
          <a:lstStyle>
            <a:lvl1pPr>
              <a:defRPr sz="4800" b="1">
                <a:latin typeface="+mj-lt"/>
              </a:defRPr>
            </a:lvl1pPr>
          </a:lstStyle>
          <a:p>
            <a:r>
              <a:rPr lang="en-US"/>
              <a:t>Click to edit Master title style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33" y="2227758"/>
            <a:ext cx="1200375" cy="1201242"/>
          </a:xfrm>
        </p:spPr>
        <p:txBody>
          <a:bodyPr>
            <a:noAutofit/>
          </a:bodyPr>
          <a:lstStyle>
            <a:lvl1pPr marL="0" indent="0">
              <a:buNone/>
              <a:defRPr sz="1400">
                <a:solidFill>
                  <a:schemeClr val="tx1"/>
                </a:solidFill>
                <a:latin typeface="+mn-lt"/>
              </a:defRPr>
            </a:lvl1pPr>
          </a:lstStyle>
          <a:p>
            <a:r>
              <a:rPr lang="en-US"/>
              <a:t>Click icon to add picture</a:t>
            </a:r>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2" y="2426400"/>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2" y="2811646"/>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7" y="2227758"/>
            <a:ext cx="1200375" cy="1201242"/>
          </a:xfrm>
        </p:spPr>
        <p:txBody>
          <a:bodyPr>
            <a:noAutofit/>
          </a:bodyPr>
          <a:lstStyle>
            <a:lvl1pPr marL="0" indent="0">
              <a:buNone/>
              <a:defRPr sz="1400">
                <a:solidFill>
                  <a:schemeClr val="tx1"/>
                </a:solidFill>
                <a:latin typeface="+mn-lt"/>
              </a:defRPr>
            </a:lvl1pPr>
          </a:lstStyle>
          <a:p>
            <a:r>
              <a:rPr lang="en-US"/>
              <a:t>Click icon to add picture</a:t>
            </a:r>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20" y="242256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33" y="4254273"/>
            <a:ext cx="1200375" cy="1201242"/>
          </a:xfrm>
        </p:spPr>
        <p:txBody>
          <a:bodyPr>
            <a:noAutofit/>
          </a:bodyPr>
          <a:lstStyle>
            <a:lvl1pPr marL="0" indent="0">
              <a:buNone/>
              <a:defRPr sz="1400">
                <a:solidFill>
                  <a:schemeClr val="tx1"/>
                </a:solidFill>
                <a:latin typeface="+mn-lt"/>
              </a:defRPr>
            </a:lvl1pPr>
          </a:lstStyle>
          <a:p>
            <a:r>
              <a:rPr lang="en-US"/>
              <a:t>Click icon to add picture</a:t>
            </a:r>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2"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2"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7" y="4254273"/>
            <a:ext cx="1200375" cy="1201242"/>
          </a:xfrm>
        </p:spPr>
        <p:txBody>
          <a:bodyPr>
            <a:noAutofit/>
          </a:bodyPr>
          <a:lstStyle>
            <a:lvl1pPr marL="0" indent="0">
              <a:buNone/>
              <a:defRPr sz="1400">
                <a:solidFill>
                  <a:schemeClr val="tx1"/>
                </a:solidFill>
                <a:latin typeface="+mn-lt"/>
              </a:defRPr>
            </a:lvl1pPr>
          </a:lstStyle>
          <a:p>
            <a:r>
              <a:rPr lang="en-US"/>
              <a:t>Click icon to add picture</a:t>
            </a:r>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20"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1" y="6356356"/>
            <a:ext cx="1569803" cy="365125"/>
          </a:xfrm>
        </p:spPr>
        <p:txBody>
          <a:bodyPr>
            <a:noAutofit/>
          </a:bodyPr>
          <a:lstStyle>
            <a:lvl1pPr>
              <a:defRPr>
                <a:solidFill>
                  <a:schemeClr val="accent3"/>
                </a:solidFill>
                <a:latin typeface="+mn-lt"/>
              </a:defRPr>
            </a:lvl1pPr>
          </a:lstStyle>
          <a:p>
            <a:fld id="{9A85C5CA-AE29-AB4C-8F85-0373C72001D8}" type="datetime1">
              <a:rPr lang="en-US" smtClean="0"/>
              <a:pPr/>
              <a:t>5/2/2024</a:t>
            </a:fld>
            <a:endParaRPr lang="en-US"/>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7" y="6356356"/>
            <a:ext cx="4114800" cy="365125"/>
          </a:xfrm>
        </p:spPr>
        <p:txBody>
          <a:bodyPr>
            <a:noAutofit/>
          </a:bodyPr>
          <a:lstStyle>
            <a:lvl1pPr>
              <a:defRPr>
                <a:solidFill>
                  <a:schemeClr val="accent3"/>
                </a:solidFill>
                <a:latin typeface="+mn-lt"/>
              </a:defRPr>
            </a:lvl1p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8" y="6356356"/>
            <a:ext cx="1167495"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a:p>
        </p:txBody>
      </p:sp>
      <p:sp>
        <p:nvSpPr>
          <p:cNvPr id="19" name="Freeform 18">
            <a:extLst>
              <a:ext uri="{FF2B5EF4-FFF2-40B4-BE49-F238E27FC236}">
                <a16:creationId xmlns:a16="http://schemas.microsoft.com/office/drawing/2014/main" id="{AAB3BC7E-B34F-EF47-B125-1574C5484E22}"/>
              </a:ext>
            </a:extLst>
          </p:cNvPr>
          <p:cNvSpPr/>
          <p:nvPr userDrawn="1"/>
        </p:nvSpPr>
        <p:spPr>
          <a:xfrm rot="16200000" flipV="1">
            <a:off x="9499944"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1" name="Freeform 20">
            <a:extLst>
              <a:ext uri="{FF2B5EF4-FFF2-40B4-BE49-F238E27FC236}">
                <a16:creationId xmlns:a16="http://schemas.microsoft.com/office/drawing/2014/main" id="{7CBC82D0-4F72-C649-8B7F-D4B087957B6C}"/>
              </a:ext>
            </a:extLst>
          </p:cNvPr>
          <p:cNvSpPr/>
          <p:nvPr userDrawn="1"/>
        </p:nvSpPr>
        <p:spPr>
          <a:xfrm flipH="1">
            <a:off x="10866437" y="1879983"/>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5" name="Freeform 24">
            <a:extLst>
              <a:ext uri="{FF2B5EF4-FFF2-40B4-BE49-F238E27FC236}">
                <a16:creationId xmlns:a16="http://schemas.microsoft.com/office/drawing/2014/main" id="{9383F23A-D872-2A4C-B386-A9D269BE694D}"/>
              </a:ext>
            </a:extLst>
          </p:cNvPr>
          <p:cNvSpPr/>
          <p:nvPr userDrawn="1"/>
        </p:nvSpPr>
        <p:spPr>
          <a:xfrm>
            <a:off x="11024510" y="-1664"/>
            <a:ext cx="1167495"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6" name="Oval 25">
            <a:extLst>
              <a:ext uri="{FF2B5EF4-FFF2-40B4-BE49-F238E27FC236}">
                <a16:creationId xmlns:a16="http://schemas.microsoft.com/office/drawing/2014/main" id="{9221FFDB-AAE2-5943-97A1-82D66AE05DB4}"/>
              </a:ext>
            </a:extLst>
          </p:cNvPr>
          <p:cNvSpPr/>
          <p:nvPr userDrawn="1"/>
        </p:nvSpPr>
        <p:spPr>
          <a:xfrm>
            <a:off x="10334094" y="2737752"/>
            <a:ext cx="1380831"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7" name="Freeform 26">
            <a:extLst>
              <a:ext uri="{FF2B5EF4-FFF2-40B4-BE49-F238E27FC236}">
                <a16:creationId xmlns:a16="http://schemas.microsoft.com/office/drawing/2014/main" id="{2E58EEF7-63CA-A845-BAC4-9D3BE05918B5}"/>
              </a:ext>
            </a:extLst>
          </p:cNvPr>
          <p:cNvSpPr/>
          <p:nvPr userDrawn="1"/>
        </p:nvSpPr>
        <p:spPr>
          <a:xfrm rot="16200000" flipH="1">
            <a:off x="10667436" y="5333435"/>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8" name="Freeform 27">
            <a:extLst>
              <a:ext uri="{FF2B5EF4-FFF2-40B4-BE49-F238E27FC236}">
                <a16:creationId xmlns:a16="http://schemas.microsoft.com/office/drawing/2014/main" id="{757A4624-D8ED-2E4B-AF8C-00DFA6A72D5F}"/>
              </a:ext>
            </a:extLst>
          </p:cNvPr>
          <p:cNvSpPr/>
          <p:nvPr userDrawn="1"/>
        </p:nvSpPr>
        <p:spPr>
          <a:xfrm flipV="1">
            <a:off x="9857013" y="3651511"/>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DF312EF8-91BE-5946-BE31-8CFE107A2FEA}"/>
              </a:ext>
            </a:extLst>
          </p:cNvPr>
          <p:cNvSpPr/>
          <p:nvPr userDrawn="1"/>
        </p:nvSpPr>
        <p:spPr>
          <a:xfrm flipH="1" flipV="1">
            <a:off x="9857017" y="4976365"/>
            <a:ext cx="1167495"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Tree>
    <p:extLst>
      <p:ext uri="{BB962C8B-B14F-4D97-AF65-F5344CB8AC3E}">
        <p14:creationId xmlns:p14="http://schemas.microsoft.com/office/powerpoint/2010/main" val="1925918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5/2/2024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98447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69559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pPr/>
              <a:t>5/2/2024</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357041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5/2/2024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15357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5/2/2024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67731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5/2/2024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16880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169809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965360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5/2/2024</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46037340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65" r:id="rId17"/>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2.jpeg"/><Relationship Id="rId7" Type="http://schemas.openxmlformats.org/officeDocument/2006/relationships/diagramColors" Target="../diagrams/colors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6.jpeg"/><Relationship Id="rId7" Type="http://schemas.openxmlformats.org/officeDocument/2006/relationships/diagramColors" Target="../diagrams/colors6.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A4C4399C-1CBA-B102-86C3-B11F38861D74}"/>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39"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41"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5"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43"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7"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8"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9"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0"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1"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2"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3"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4"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47" name="Group 46">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7"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8"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9"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0"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1"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2"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3"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4"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5"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6"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7"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8"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49" name="Rectangle 48">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51" name="Rectangle 50">
            <a:extLst>
              <a:ext uri="{FF2B5EF4-FFF2-40B4-BE49-F238E27FC236}">
                <a16:creationId xmlns:a16="http://schemas.microsoft.com/office/drawing/2014/main" id="{25F129D9-8F3D-4302-AB5D-DE987A6B1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 name="Rectangle 51">
            <a:extLst>
              <a:ext uri="{FF2B5EF4-FFF2-40B4-BE49-F238E27FC236}">
                <a16:creationId xmlns:a16="http://schemas.microsoft.com/office/drawing/2014/main" id="{1F4A57F6-BEF1-4CA6-A0F1-3A01F6AB4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4A5566">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Freeform 5">
            <a:extLst>
              <a:ext uri="{FF2B5EF4-FFF2-40B4-BE49-F238E27FC236}">
                <a16:creationId xmlns:a16="http://schemas.microsoft.com/office/drawing/2014/main" id="{E3336A73-1C9B-4BAA-A893-AD3C79E66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AutoShape 2" descr="MCSR seal">
            <a:extLst>
              <a:ext uri="{FF2B5EF4-FFF2-40B4-BE49-F238E27FC236}">
                <a16:creationId xmlns:a16="http://schemas.microsoft.com/office/drawing/2014/main" id="{3AD62A79-5165-5DEC-BFD2-67E539D59CB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1">
            <a:extLst>
              <a:ext uri="{FF2B5EF4-FFF2-40B4-BE49-F238E27FC236}">
                <a16:creationId xmlns:a16="http://schemas.microsoft.com/office/drawing/2014/main" id="{744AC535-2BCD-372A-847F-FB97E5705145}"/>
              </a:ext>
            </a:extLst>
          </p:cNvPr>
          <p:cNvSpPr>
            <a:spLocks noGrp="1"/>
          </p:cNvSpPr>
          <p:nvPr>
            <p:ph type="title"/>
          </p:nvPr>
        </p:nvSpPr>
        <p:spPr>
          <a:xfrm>
            <a:off x="539749" y="966788"/>
            <a:ext cx="3731351" cy="3943350"/>
          </a:xfrm>
        </p:spPr>
        <p:txBody>
          <a:bodyPr>
            <a:normAutofit fontScale="90000"/>
          </a:bodyPr>
          <a:lstStyle/>
          <a:p>
            <a:r>
              <a:rPr lang="en-US" sz="4000" dirty="0">
                <a:solidFill>
                  <a:srgbClr val="FEFFFF"/>
                </a:solidFill>
              </a:rPr>
              <a:t>Required MAP Trainer Webinar</a:t>
            </a:r>
            <a:br>
              <a:rPr lang="en-US" sz="4000" dirty="0">
                <a:solidFill>
                  <a:srgbClr val="FEFFFF"/>
                </a:solidFill>
              </a:rPr>
            </a:br>
            <a:r>
              <a:rPr lang="en-US" sz="4000" dirty="0">
                <a:solidFill>
                  <a:srgbClr val="FEFFFF"/>
                </a:solidFill>
              </a:rPr>
              <a:t>#2 of 2024</a:t>
            </a:r>
            <a:br>
              <a:rPr lang="en-US" sz="4000" dirty="0">
                <a:solidFill>
                  <a:srgbClr val="FEFFFF"/>
                </a:solidFill>
              </a:rPr>
            </a:br>
            <a:r>
              <a:rPr lang="en-US" sz="4000" dirty="0">
                <a:solidFill>
                  <a:srgbClr val="FEFFFF"/>
                </a:solidFill>
              </a:rPr>
              <a:t>RIA</a:t>
            </a:r>
            <a:br>
              <a:rPr lang="en-US" sz="4000" dirty="0">
                <a:solidFill>
                  <a:srgbClr val="FEFFFF"/>
                </a:solidFill>
              </a:rPr>
            </a:br>
            <a:r>
              <a:rPr lang="en-US" sz="4000" dirty="0">
                <a:solidFill>
                  <a:srgbClr val="FEFFFF"/>
                </a:solidFill>
              </a:rPr>
              <a:t>Revision Overview</a:t>
            </a:r>
            <a:br>
              <a:rPr lang="en-US" sz="4000" dirty="0">
                <a:solidFill>
                  <a:srgbClr val="FEFFFF"/>
                </a:solidFill>
              </a:rPr>
            </a:br>
            <a:r>
              <a:rPr lang="en-US" sz="4000" dirty="0">
                <a:solidFill>
                  <a:srgbClr val="FEFFFF"/>
                </a:solidFill>
              </a:rPr>
              <a:t>May 2024</a:t>
            </a:r>
          </a:p>
        </p:txBody>
      </p:sp>
      <p:pic>
        <p:nvPicPr>
          <p:cNvPr id="2" name="Picture 1">
            <a:extLst>
              <a:ext uri="{FF2B5EF4-FFF2-40B4-BE49-F238E27FC236}">
                <a16:creationId xmlns:a16="http://schemas.microsoft.com/office/drawing/2014/main" id="{D874C0EC-F883-851D-4CDB-AF83B4DB195B}"/>
              </a:ext>
            </a:extLst>
          </p:cNvPr>
          <p:cNvPicPr>
            <a:picLocks noChangeAspect="1"/>
          </p:cNvPicPr>
          <p:nvPr/>
        </p:nvPicPr>
        <p:blipFill rotWithShape="1">
          <a:blip r:embed="rId3"/>
          <a:srcRect r="4586"/>
          <a:stretch/>
        </p:blipFill>
        <p:spPr>
          <a:xfrm>
            <a:off x="5943600" y="-4749"/>
            <a:ext cx="4914900" cy="6858000"/>
          </a:xfrm>
          <a:prstGeom prst="rect">
            <a:avLst/>
          </a:prstGeom>
        </p:spPr>
      </p:pic>
    </p:spTree>
    <p:extLst>
      <p:ext uri="{BB962C8B-B14F-4D97-AF65-F5344CB8AC3E}">
        <p14:creationId xmlns:p14="http://schemas.microsoft.com/office/powerpoint/2010/main" val="56843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28CA1ED9-5396-AA43-362A-FB25F5E0BB84}"/>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Pen placed on top of a signature line">
            <a:extLst>
              <a:ext uri="{FF2B5EF4-FFF2-40B4-BE49-F238E27FC236}">
                <a16:creationId xmlns:a16="http://schemas.microsoft.com/office/drawing/2014/main" id="{D10A0703-765A-DE97-D3CF-547AE7C3D75A}"/>
              </a:ext>
            </a:extLst>
          </p:cNvPr>
          <p:cNvPicPr>
            <a:picLocks noChangeAspect="1"/>
          </p:cNvPicPr>
          <p:nvPr/>
        </p:nvPicPr>
        <p:blipFill rotWithShape="1">
          <a:blip r:embed="rId3"/>
          <a:srcRect l="26277" r="-1" b="-1"/>
          <a:stretch/>
        </p:blipFill>
        <p:spPr>
          <a:xfrm>
            <a:off x="1" y="10"/>
            <a:ext cx="7574440" cy="6857990"/>
          </a:xfrm>
          <a:prstGeom prst="rect">
            <a:avLst/>
          </a:prstGeom>
        </p:spPr>
      </p:pic>
      <p:sp>
        <p:nvSpPr>
          <p:cNvPr id="19"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0168E11-934E-A0C0-0DF9-8763119A0A42}"/>
              </a:ext>
            </a:extLst>
          </p:cNvPr>
          <p:cNvSpPr>
            <a:spLocks noGrp="1"/>
          </p:cNvSpPr>
          <p:nvPr>
            <p:ph type="title"/>
          </p:nvPr>
        </p:nvSpPr>
        <p:spPr>
          <a:xfrm>
            <a:off x="541867" y="787400"/>
            <a:ext cx="7145866" cy="778933"/>
          </a:xfrm>
        </p:spPr>
        <p:txBody>
          <a:bodyPr anchor="ctr">
            <a:normAutofit/>
          </a:bodyPr>
          <a:lstStyle/>
          <a:p>
            <a:r>
              <a:rPr lang="en-US" sz="4000">
                <a:solidFill>
                  <a:srgbClr val="FEFFFF"/>
                </a:solidFill>
              </a:rPr>
              <a:t>Definition of Signature</a:t>
            </a:r>
          </a:p>
        </p:txBody>
      </p:sp>
      <p:sp>
        <p:nvSpPr>
          <p:cNvPr id="3" name="Content Placeholder 2">
            <a:extLst>
              <a:ext uri="{FF2B5EF4-FFF2-40B4-BE49-F238E27FC236}">
                <a16:creationId xmlns:a16="http://schemas.microsoft.com/office/drawing/2014/main" id="{71BB8F2F-A0AE-E9F9-CD52-0C773E3664B6}"/>
              </a:ext>
            </a:extLst>
          </p:cNvPr>
          <p:cNvSpPr>
            <a:spLocks noGrp="1"/>
          </p:cNvSpPr>
          <p:nvPr>
            <p:ph idx="1"/>
          </p:nvPr>
        </p:nvSpPr>
        <p:spPr>
          <a:xfrm>
            <a:off x="7860770" y="2017668"/>
            <a:ext cx="3750205" cy="3857816"/>
          </a:xfrm>
        </p:spPr>
        <p:txBody>
          <a:bodyPr vert="horz" lIns="91440" tIns="45720" rIns="91440" bIns="45720" rtlCol="0" anchor="t">
            <a:normAutofit/>
          </a:bodyPr>
          <a:lstStyle/>
          <a:p>
            <a:pPr>
              <a:buFont typeface="Arial" charset="2"/>
              <a:buChar char="•"/>
            </a:pPr>
            <a:r>
              <a:rPr lang="en-US" sz="3200">
                <a:solidFill>
                  <a:schemeClr val="tx1">
                    <a:lumMod val="95000"/>
                    <a:lumOff val="5000"/>
                  </a:schemeClr>
                </a:solidFill>
              </a:rPr>
              <a:t>Full First Name</a:t>
            </a:r>
            <a:endParaRPr lang="en-US">
              <a:solidFill>
                <a:schemeClr val="tx1">
                  <a:lumMod val="95000"/>
                  <a:lumOff val="5000"/>
                </a:schemeClr>
              </a:solidFill>
            </a:endParaRPr>
          </a:p>
          <a:p>
            <a:pPr>
              <a:buFont typeface="Arial" charset="2"/>
              <a:buChar char="•"/>
            </a:pPr>
            <a:r>
              <a:rPr lang="en-US" sz="3200">
                <a:solidFill>
                  <a:schemeClr val="tx1">
                    <a:lumMod val="95000"/>
                    <a:lumOff val="5000"/>
                  </a:schemeClr>
                </a:solidFill>
              </a:rPr>
              <a:t>Full Last Name</a:t>
            </a:r>
            <a:endParaRPr lang="en-US">
              <a:solidFill>
                <a:schemeClr val="tx1">
                  <a:lumMod val="95000"/>
                  <a:lumOff val="5000"/>
                </a:schemeClr>
              </a:solidFill>
            </a:endParaRPr>
          </a:p>
          <a:p>
            <a:pPr>
              <a:buFont typeface="Arial" charset="2"/>
              <a:buChar char="•"/>
            </a:pPr>
            <a:r>
              <a:rPr lang="en-US" sz="3200">
                <a:solidFill>
                  <a:schemeClr val="tx1">
                    <a:lumMod val="95000"/>
                    <a:lumOff val="5000"/>
                  </a:schemeClr>
                </a:solidFill>
              </a:rPr>
              <a:t>Written Legibly</a:t>
            </a:r>
            <a:endParaRPr lang="en-US">
              <a:solidFill>
                <a:schemeClr val="tx1">
                  <a:lumMod val="95000"/>
                  <a:lumOff val="5000"/>
                </a:schemeClr>
              </a:solidFill>
            </a:endParaRPr>
          </a:p>
        </p:txBody>
      </p:sp>
    </p:spTree>
    <p:extLst>
      <p:ext uri="{BB962C8B-B14F-4D97-AF65-F5344CB8AC3E}">
        <p14:creationId xmlns:p14="http://schemas.microsoft.com/office/powerpoint/2010/main" val="372949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6" name="Group 5">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3"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 name="Rectangle 6">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Freeform 6">
            <a:extLst>
              <a:ext uri="{FF2B5EF4-FFF2-40B4-BE49-F238E27FC236}">
                <a16:creationId xmlns:a16="http://schemas.microsoft.com/office/drawing/2014/main" id="{62163DB6-3EE7-474C-8726-1A05F7DE4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35" name="Rectangle 34">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32B113E-AA9B-80CE-B812-8C9AF59A0C49}"/>
              </a:ext>
            </a:extLst>
          </p:cNvPr>
          <p:cNvSpPr>
            <a:spLocks noGrp="1"/>
          </p:cNvSpPr>
          <p:nvPr>
            <p:ph type="body" idx="1"/>
          </p:nvPr>
        </p:nvSpPr>
        <p:spPr>
          <a:xfrm>
            <a:off x="1171519" y="804334"/>
            <a:ext cx="3164648" cy="5249332"/>
          </a:xfrm>
        </p:spPr>
        <p:txBody>
          <a:bodyPr vert="horz" lIns="91440" tIns="45720" rIns="91440" bIns="45720" rtlCol="0" anchor="ctr">
            <a:normAutofit/>
          </a:bodyPr>
          <a:lstStyle/>
          <a:p>
            <a:pPr algn="r"/>
            <a:r>
              <a:rPr lang="en-US" sz="2400">
                <a:solidFill>
                  <a:schemeClr val="tx2">
                    <a:lumMod val="75000"/>
                  </a:schemeClr>
                </a:solidFill>
              </a:rPr>
              <a:t>Medications</a:t>
            </a:r>
          </a:p>
        </p:txBody>
      </p:sp>
      <p:sp>
        <p:nvSpPr>
          <p:cNvPr id="37" name="Rectangle 36">
            <a:extLst>
              <a:ext uri="{FF2B5EF4-FFF2-40B4-BE49-F238E27FC236}">
                <a16:creationId xmlns:a16="http://schemas.microsoft.com/office/drawing/2014/main" id="{A317EBE3-FF86-4DA1-BC9A-331F7F214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39" name="Straight Connector 38">
            <a:extLst>
              <a:ext uri="{FF2B5EF4-FFF2-40B4-BE49-F238E27FC236}">
                <a16:creationId xmlns:a16="http://schemas.microsoft.com/office/drawing/2014/main" id="{34D43EC1-35FA-4FC3-8526-F655CEB09D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47"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48"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49"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50"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51"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52"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53"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54"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55"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56"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57"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58"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79411C71-6385-2262-E00B-EF0A71BF26A1}"/>
              </a:ext>
            </a:extLst>
          </p:cNvPr>
          <p:cNvSpPr>
            <a:spLocks noGrp="1"/>
          </p:cNvSpPr>
          <p:nvPr>
            <p:ph type="title"/>
          </p:nvPr>
        </p:nvSpPr>
        <p:spPr>
          <a:xfrm>
            <a:off x="5021326" y="1318591"/>
            <a:ext cx="5882201" cy="4220820"/>
          </a:xfrm>
        </p:spPr>
        <p:txBody>
          <a:bodyPr vert="horz" lIns="91440" tIns="45720" rIns="91440" bIns="45720" rtlCol="0" anchor="ctr">
            <a:normAutofit/>
          </a:bodyPr>
          <a:lstStyle/>
          <a:p>
            <a:r>
              <a:rPr lang="en-US" sz="5400">
                <a:solidFill>
                  <a:schemeClr val="tx2">
                    <a:lumMod val="75000"/>
                  </a:schemeClr>
                </a:solidFill>
              </a:rPr>
              <a:t>Unit 3</a:t>
            </a:r>
          </a:p>
        </p:txBody>
      </p:sp>
    </p:spTree>
    <p:extLst>
      <p:ext uri="{BB962C8B-B14F-4D97-AF65-F5344CB8AC3E}">
        <p14:creationId xmlns:p14="http://schemas.microsoft.com/office/powerpoint/2010/main" val="1510209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BE868D1B-AD2A-230C-9754-033B8C69DEF8}"/>
            </a:ext>
          </a:extLst>
        </p:cNvPr>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C6C6603D-F559-4CD2-92AB-1C1608E370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0"/>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1EBB95EC-DB11-F342-43C0-26BBAAC386BE}"/>
              </a:ext>
            </a:extLst>
          </p:cNvPr>
          <p:cNvSpPr>
            <a:spLocks noGrp="1"/>
          </p:cNvSpPr>
          <p:nvPr>
            <p:ph type="title"/>
          </p:nvPr>
        </p:nvSpPr>
        <p:spPr>
          <a:xfrm>
            <a:off x="6483096" y="624110"/>
            <a:ext cx="5021516" cy="1280890"/>
          </a:xfrm>
        </p:spPr>
        <p:txBody>
          <a:bodyPr>
            <a:normAutofit/>
          </a:bodyPr>
          <a:lstStyle/>
          <a:p>
            <a:r>
              <a:rPr lang="en-US" sz="3300">
                <a:solidFill>
                  <a:srgbClr val="4A5D72"/>
                </a:solidFill>
              </a:rPr>
              <a:t>OTC Medications and Dietary Supplements</a:t>
            </a:r>
          </a:p>
        </p:txBody>
      </p:sp>
      <p:pic>
        <p:nvPicPr>
          <p:cNvPr id="11" name="Picture 10" descr="Woman browsing store shelves">
            <a:extLst>
              <a:ext uri="{FF2B5EF4-FFF2-40B4-BE49-F238E27FC236}">
                <a16:creationId xmlns:a16="http://schemas.microsoft.com/office/drawing/2014/main" id="{2CAF8525-D272-9082-2698-532D61168D30}"/>
              </a:ext>
            </a:extLst>
          </p:cNvPr>
          <p:cNvPicPr>
            <a:picLocks noChangeAspect="1"/>
          </p:cNvPicPr>
          <p:nvPr/>
        </p:nvPicPr>
        <p:blipFill rotWithShape="1">
          <a:blip r:embed="rId3"/>
          <a:srcRect l="9540" r="3" b="3"/>
          <a:stretch/>
        </p:blipFill>
        <p:spPr>
          <a:xfrm>
            <a:off x="17347" y="3428991"/>
            <a:ext cx="4646985" cy="3428990"/>
          </a:xfrm>
          <a:prstGeom prst="rect">
            <a:avLst/>
          </a:prstGeom>
        </p:spPr>
      </p:pic>
      <p:sp>
        <p:nvSpPr>
          <p:cNvPr id="47" name="Rectangle 46">
            <a:extLst>
              <a:ext uri="{FF2B5EF4-FFF2-40B4-BE49-F238E27FC236}">
                <a16:creationId xmlns:a16="http://schemas.microsoft.com/office/drawing/2014/main" id="{027C296A-0617-4D21-AF6B-358A10ABD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rgbClr val="4A5D7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Freeform 11">
            <a:extLst>
              <a:ext uri="{FF2B5EF4-FFF2-40B4-BE49-F238E27FC236}">
                <a16:creationId xmlns:a16="http://schemas.microsoft.com/office/drawing/2014/main" id="{4D8B6B03-4DCB-4178-B843-7DCD12039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7" name="Picture 6" descr="Rows of prescription bottles on a shelf">
            <a:extLst>
              <a:ext uri="{FF2B5EF4-FFF2-40B4-BE49-F238E27FC236}">
                <a16:creationId xmlns:a16="http://schemas.microsoft.com/office/drawing/2014/main" id="{B64E80DB-294A-0A2C-3F5C-4C39E8A5A76B}"/>
              </a:ext>
            </a:extLst>
          </p:cNvPr>
          <p:cNvPicPr>
            <a:picLocks noChangeAspect="1"/>
          </p:cNvPicPr>
          <p:nvPr/>
        </p:nvPicPr>
        <p:blipFill rotWithShape="1">
          <a:blip r:embed="rId4"/>
          <a:srcRect r="9879"/>
          <a:stretch/>
        </p:blipFill>
        <p:spPr>
          <a:xfrm>
            <a:off x="8033" y="-9"/>
            <a:ext cx="4646985" cy="3429000"/>
          </a:xfrm>
          <a:prstGeom prst="rect">
            <a:avLst/>
          </a:prstGeom>
        </p:spPr>
      </p:pic>
      <p:cxnSp>
        <p:nvCxnSpPr>
          <p:cNvPr id="51" name="Straight Connector 50">
            <a:extLst>
              <a:ext uri="{FF2B5EF4-FFF2-40B4-BE49-F238E27FC236}">
                <a16:creationId xmlns:a16="http://schemas.microsoft.com/office/drawing/2014/main" id="{9BDA9979-0841-4105-9C70-00F46A1C42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endCxn id="33" idx="1"/>
          </p:cNvCxnSpPr>
          <p:nvPr>
            <p:extLst>
              <p:ext uri="{386F3935-93C4-4BCD-93E2-E3B085C9AB24}">
                <p16:designElem xmlns:p16="http://schemas.microsoft.com/office/powerpoint/2015/main" val="1"/>
              </p:ext>
            </p:extLst>
          </p:nvPr>
        </p:nvCxnSpPr>
        <p:spPr>
          <a:xfrm>
            <a:off x="-16934" y="3429000"/>
            <a:ext cx="4662638" cy="0"/>
          </a:xfrm>
          <a:prstGeom prst="line">
            <a:avLst/>
          </a:prstGeom>
          <a:ln w="50800">
            <a:solidFill>
              <a:srgbClr val="4A5D7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3A60076-DFCB-46D6-3A29-0EA9BA68CA14}"/>
              </a:ext>
            </a:extLst>
          </p:cNvPr>
          <p:cNvSpPr>
            <a:spLocks noGrp="1"/>
          </p:cNvSpPr>
          <p:nvPr>
            <p:ph idx="1"/>
          </p:nvPr>
        </p:nvSpPr>
        <p:spPr>
          <a:xfrm>
            <a:off x="6438191" y="2133600"/>
            <a:ext cx="5066419" cy="3777622"/>
          </a:xfrm>
          <a:solidFill>
            <a:schemeClr val="bg1"/>
          </a:solidFill>
        </p:spPr>
        <p:txBody>
          <a:bodyPr vert="horz" lIns="91440" tIns="45720" rIns="91440" bIns="45720" rtlCol="0" anchor="t">
            <a:normAutofit/>
          </a:bodyPr>
          <a:lstStyle/>
          <a:p>
            <a:pPr>
              <a:buClr>
                <a:srgbClr val="D9A24A"/>
              </a:buClr>
              <a:buFont typeface="Arial" charset="2"/>
              <a:buChar char="•"/>
            </a:pPr>
            <a:r>
              <a:rPr lang="en-US" sz="2800"/>
              <a:t>Labeling Options</a:t>
            </a:r>
            <a:endParaRPr lang="en-US"/>
          </a:p>
          <a:p>
            <a:pPr lvl="1">
              <a:buClr>
                <a:srgbClr val="D9A24A"/>
              </a:buClr>
              <a:buFont typeface="Courier New" charset="2"/>
              <a:buChar char="o"/>
            </a:pPr>
            <a:r>
              <a:rPr lang="en-US" sz="2400"/>
              <a:t>With a Pharmacy Label</a:t>
            </a:r>
          </a:p>
          <a:p>
            <a:pPr lvl="1">
              <a:buClr>
                <a:srgbClr val="D9A24A"/>
              </a:buClr>
              <a:buFont typeface="Courier New" charset="2"/>
              <a:buChar char="o"/>
            </a:pPr>
            <a:r>
              <a:rPr lang="en-US" sz="2400"/>
              <a:t>Without a Pharmacy Label</a:t>
            </a:r>
            <a:endParaRPr lang="en-US"/>
          </a:p>
          <a:p>
            <a:pPr marL="0" indent="0">
              <a:buClr>
                <a:srgbClr val="D9A24A"/>
              </a:buClr>
              <a:buNone/>
            </a:pPr>
            <a:endParaRPr lang="en-US" sz="2800"/>
          </a:p>
        </p:txBody>
      </p:sp>
    </p:spTree>
    <p:extLst>
      <p:ext uri="{BB962C8B-B14F-4D97-AF65-F5344CB8AC3E}">
        <p14:creationId xmlns:p14="http://schemas.microsoft.com/office/powerpoint/2010/main" val="813771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1">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7985464A-85B5-F1CC-DEBC-F37AAA120F4C}"/>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8"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5"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8" name="Rectangle 37">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2" name="Rectangle 41">
            <a:extLst>
              <a:ext uri="{FF2B5EF4-FFF2-40B4-BE49-F238E27FC236}">
                <a16:creationId xmlns:a16="http://schemas.microsoft.com/office/drawing/2014/main" id="{25F129D9-8F3D-4302-AB5D-DE987A6B1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Rectangle 43">
            <a:extLst>
              <a:ext uri="{FF2B5EF4-FFF2-40B4-BE49-F238E27FC236}">
                <a16:creationId xmlns:a16="http://schemas.microsoft.com/office/drawing/2014/main" id="{1F4A57F6-BEF1-4CA6-A0F1-3A01F6AB4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E6DE2C6-C213-73C3-E80F-E685F560A2C1}"/>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a:solidFill>
                  <a:srgbClr val="FEFFFF"/>
                </a:solidFill>
              </a:rPr>
              <a:t>OTC Medications and Dietary Supplements Verification Process</a:t>
            </a:r>
          </a:p>
        </p:txBody>
      </p:sp>
      <p:sp>
        <p:nvSpPr>
          <p:cNvPr id="46" name="Freeform 5">
            <a:extLst>
              <a:ext uri="{FF2B5EF4-FFF2-40B4-BE49-F238E27FC236}">
                <a16:creationId xmlns:a16="http://schemas.microsoft.com/office/drawing/2014/main" id="{E3336A73-1C9B-4BAA-A893-AD3C79E66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6DDBCDF9-D53C-FC91-D04F-7B214A2A9F2F}"/>
              </a:ext>
            </a:extLst>
          </p:cNvPr>
          <p:cNvPicPr>
            <a:picLocks noChangeAspect="1"/>
          </p:cNvPicPr>
          <p:nvPr/>
        </p:nvPicPr>
        <p:blipFill>
          <a:blip r:embed="rId3"/>
          <a:stretch>
            <a:fillRect/>
          </a:stretch>
        </p:blipFill>
        <p:spPr>
          <a:xfrm>
            <a:off x="6080573" y="1021603"/>
            <a:ext cx="5297883" cy="4865030"/>
          </a:xfrm>
          <a:prstGeom prst="rect">
            <a:avLst/>
          </a:prstGeom>
        </p:spPr>
      </p:pic>
    </p:spTree>
    <p:extLst>
      <p:ext uri="{BB962C8B-B14F-4D97-AF65-F5344CB8AC3E}">
        <p14:creationId xmlns:p14="http://schemas.microsoft.com/office/powerpoint/2010/main" val="3529852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a:extLst>
            <a:ext uri="{FF2B5EF4-FFF2-40B4-BE49-F238E27FC236}">
              <a16:creationId xmlns:a16="http://schemas.microsoft.com/office/drawing/2014/main" id="{7985464A-85B5-F1CC-DEBC-F37AAA120F4C}"/>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Rectangle 30">
            <a:extLst>
              <a:ext uri="{FF2B5EF4-FFF2-40B4-BE49-F238E27FC236}">
                <a16:creationId xmlns:a16="http://schemas.microsoft.com/office/drawing/2014/main" id="{AA22AB8F-8672-4CA8-8E57-FDB5A32F1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rgbClr val="49646A">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A close-up of various pills&#10;&#10;Description automatically generated">
            <a:extLst>
              <a:ext uri="{FF2B5EF4-FFF2-40B4-BE49-F238E27FC236}">
                <a16:creationId xmlns:a16="http://schemas.microsoft.com/office/drawing/2014/main" id="{CB58F557-A76E-B7B7-B692-1B23ADE12276}"/>
              </a:ext>
            </a:extLst>
          </p:cNvPr>
          <p:cNvPicPr>
            <a:picLocks noChangeAspect="1"/>
          </p:cNvPicPr>
          <p:nvPr/>
        </p:nvPicPr>
        <p:blipFill rotWithShape="1">
          <a:blip r:embed="rId3"/>
          <a:srcRect l="36992" r="19674"/>
          <a:stretch/>
        </p:blipFill>
        <p:spPr>
          <a:xfrm>
            <a:off x="8229598" y="10"/>
            <a:ext cx="3962401" cy="6857990"/>
          </a:xfrm>
          <a:prstGeom prst="rect">
            <a:avLst/>
          </a:prstGeom>
        </p:spPr>
      </p:pic>
      <p:sp>
        <p:nvSpPr>
          <p:cNvPr id="33"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E6DE2C6-C213-73C3-E80F-E685F560A2C1}"/>
              </a:ext>
            </a:extLst>
          </p:cNvPr>
          <p:cNvSpPr>
            <a:spLocks noGrp="1"/>
          </p:cNvSpPr>
          <p:nvPr>
            <p:ph type="title"/>
          </p:nvPr>
        </p:nvSpPr>
        <p:spPr>
          <a:xfrm>
            <a:off x="541867" y="787400"/>
            <a:ext cx="7145866" cy="778933"/>
          </a:xfrm>
        </p:spPr>
        <p:txBody>
          <a:bodyPr anchor="ctr">
            <a:normAutofit/>
          </a:bodyPr>
          <a:lstStyle/>
          <a:p>
            <a:r>
              <a:rPr lang="en-US" sz="3200">
                <a:solidFill>
                  <a:srgbClr val="FEFFFF"/>
                </a:solidFill>
              </a:rPr>
              <a:t>Multi-Dose Medication Packaging</a:t>
            </a:r>
          </a:p>
        </p:txBody>
      </p:sp>
      <p:sp>
        <p:nvSpPr>
          <p:cNvPr id="15" name="Content Placeholder 2">
            <a:extLst>
              <a:ext uri="{FF2B5EF4-FFF2-40B4-BE49-F238E27FC236}">
                <a16:creationId xmlns:a16="http://schemas.microsoft.com/office/drawing/2014/main" id="{1EB847E2-CA79-41B7-B1A8-30578C9BD329}"/>
              </a:ext>
            </a:extLst>
          </p:cNvPr>
          <p:cNvSpPr>
            <a:spLocks noGrp="1"/>
          </p:cNvSpPr>
          <p:nvPr>
            <p:ph idx="1"/>
          </p:nvPr>
        </p:nvSpPr>
        <p:spPr>
          <a:xfrm>
            <a:off x="541866" y="2032000"/>
            <a:ext cx="7145867" cy="3879222"/>
          </a:xfrm>
        </p:spPr>
        <p:txBody>
          <a:bodyPr vert="horz" lIns="91440" tIns="45720" rIns="91440" bIns="45720" rtlCol="0">
            <a:normAutofit/>
          </a:bodyPr>
          <a:lstStyle/>
          <a:p>
            <a:pPr marL="457200" lvl="1" indent="0">
              <a:buClr>
                <a:srgbClr val="DDDC60"/>
              </a:buClr>
              <a:buNone/>
            </a:pPr>
            <a:endParaRPr lang="en-US">
              <a:solidFill>
                <a:srgbClr val="FEFFFF"/>
              </a:solidFill>
            </a:endParaRPr>
          </a:p>
          <a:p>
            <a:pPr lvl="1">
              <a:buClr>
                <a:srgbClr val="DDDC60"/>
              </a:buClr>
            </a:pPr>
            <a:endParaRPr lang="en-US">
              <a:solidFill>
                <a:srgbClr val="FEFFFF"/>
              </a:solidFill>
            </a:endParaRPr>
          </a:p>
        </p:txBody>
      </p:sp>
    </p:spTree>
    <p:extLst>
      <p:ext uri="{BB962C8B-B14F-4D97-AF65-F5344CB8AC3E}">
        <p14:creationId xmlns:p14="http://schemas.microsoft.com/office/powerpoint/2010/main" val="786682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3"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62163DB6-3EE7-474C-8726-1A05F7DE4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32B113E-AA9B-80CE-B812-8C9AF59A0C49}"/>
              </a:ext>
            </a:extLst>
          </p:cNvPr>
          <p:cNvSpPr>
            <a:spLocks noGrp="1"/>
          </p:cNvSpPr>
          <p:nvPr>
            <p:ph type="body" idx="1"/>
          </p:nvPr>
        </p:nvSpPr>
        <p:spPr>
          <a:xfrm>
            <a:off x="1171519" y="804334"/>
            <a:ext cx="3164648" cy="5249332"/>
          </a:xfrm>
        </p:spPr>
        <p:txBody>
          <a:bodyPr vert="horz" lIns="91440" tIns="45720" rIns="91440" bIns="45720" rtlCol="0" anchor="ctr">
            <a:normAutofit/>
          </a:bodyPr>
          <a:lstStyle/>
          <a:p>
            <a:pPr algn="r"/>
            <a:r>
              <a:rPr lang="en-US" sz="2400">
                <a:solidFill>
                  <a:schemeClr val="tx2">
                    <a:lumMod val="75000"/>
                  </a:schemeClr>
                </a:solidFill>
              </a:rPr>
              <a:t>Interacting with a Health Care Provider</a:t>
            </a:r>
          </a:p>
        </p:txBody>
      </p:sp>
      <p:sp>
        <p:nvSpPr>
          <p:cNvPr id="42" name="Rectangle 41">
            <a:extLst>
              <a:ext uri="{FF2B5EF4-FFF2-40B4-BE49-F238E27FC236}">
                <a16:creationId xmlns:a16="http://schemas.microsoft.com/office/drawing/2014/main" id="{A317EBE3-FF86-4DA1-BC9A-331F7F214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 name="Straight Connector 4">
            <a:extLst>
              <a:ext uri="{FF2B5EF4-FFF2-40B4-BE49-F238E27FC236}">
                <a16:creationId xmlns:a16="http://schemas.microsoft.com/office/drawing/2014/main" id="{34D43EC1-35FA-4FC3-8526-F655CEB09D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47"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48"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49"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50"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51"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52"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53"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54"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55"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56"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57"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58"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79411C71-6385-2262-E00B-EF0A71BF26A1}"/>
              </a:ext>
            </a:extLst>
          </p:cNvPr>
          <p:cNvSpPr>
            <a:spLocks noGrp="1"/>
          </p:cNvSpPr>
          <p:nvPr>
            <p:ph type="title"/>
          </p:nvPr>
        </p:nvSpPr>
        <p:spPr>
          <a:xfrm>
            <a:off x="5021326" y="1318591"/>
            <a:ext cx="5882201" cy="4220820"/>
          </a:xfrm>
        </p:spPr>
        <p:txBody>
          <a:bodyPr vert="horz" lIns="91440" tIns="45720" rIns="91440" bIns="45720" rtlCol="0" anchor="ctr">
            <a:normAutofit/>
          </a:bodyPr>
          <a:lstStyle/>
          <a:p>
            <a:r>
              <a:rPr lang="en-US" sz="5400">
                <a:solidFill>
                  <a:schemeClr val="tx2">
                    <a:lumMod val="75000"/>
                  </a:schemeClr>
                </a:solidFill>
              </a:rPr>
              <a:t>Unit 4</a:t>
            </a:r>
          </a:p>
        </p:txBody>
      </p:sp>
    </p:spTree>
    <p:extLst>
      <p:ext uri="{BB962C8B-B14F-4D97-AF65-F5344CB8AC3E}">
        <p14:creationId xmlns:p14="http://schemas.microsoft.com/office/powerpoint/2010/main" val="3595323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0112A7-8DC8-680A-005A-3C7252FC5C4C}"/>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E3C20-0528-07DF-FA71-43343E994F1F}"/>
              </a:ext>
            </a:extLst>
          </p:cNvPr>
          <p:cNvSpPr>
            <a:spLocks noGrp="1"/>
          </p:cNvSpPr>
          <p:nvPr>
            <p:ph type="title"/>
          </p:nvPr>
        </p:nvSpPr>
        <p:spPr>
          <a:xfrm>
            <a:off x="649224" y="645106"/>
            <a:ext cx="3650279" cy="1259894"/>
          </a:xfrm>
        </p:spPr>
        <p:txBody>
          <a:bodyPr>
            <a:normAutofit/>
          </a:bodyPr>
          <a:lstStyle/>
          <a:p>
            <a:pPr>
              <a:lnSpc>
                <a:spcPct val="90000"/>
              </a:lnSpc>
            </a:pPr>
            <a:r>
              <a:rPr lang="en-US" sz="2800">
                <a:solidFill>
                  <a:schemeClr val="tx1"/>
                </a:solidFill>
              </a:rPr>
              <a:t>Methods for Receiving HCP Orders</a:t>
            </a:r>
          </a:p>
        </p:txBody>
      </p:sp>
      <p:sp>
        <p:nvSpPr>
          <p:cNvPr id="3" name="Content Placeholder 2">
            <a:extLst>
              <a:ext uri="{FF2B5EF4-FFF2-40B4-BE49-F238E27FC236}">
                <a16:creationId xmlns:a16="http://schemas.microsoft.com/office/drawing/2014/main" id="{FB170C15-F106-3A31-F4BA-DA417F78D2A2}"/>
              </a:ext>
            </a:extLst>
          </p:cNvPr>
          <p:cNvSpPr>
            <a:spLocks noGrp="1"/>
          </p:cNvSpPr>
          <p:nvPr>
            <p:ph idx="1"/>
          </p:nvPr>
        </p:nvSpPr>
        <p:spPr>
          <a:xfrm>
            <a:off x="649225" y="2133600"/>
            <a:ext cx="3650278" cy="3759253"/>
          </a:xfrm>
        </p:spPr>
        <p:txBody>
          <a:bodyPr vert="horz" lIns="91440" tIns="45720" rIns="91440" bIns="45720" rtlCol="0">
            <a:normAutofit/>
          </a:bodyPr>
          <a:lstStyle/>
          <a:p>
            <a:pPr>
              <a:buClr>
                <a:srgbClr val="6B9EDE"/>
              </a:buClr>
              <a:buFont typeface="Arial" panose="020B0604020202020204" pitchFamily="34" charset="0"/>
              <a:buChar char="•"/>
            </a:pPr>
            <a:r>
              <a:rPr lang="en-US" sz="2400"/>
              <a:t>Electronic Systems</a:t>
            </a:r>
          </a:p>
          <a:p>
            <a:pPr lvl="1">
              <a:buClr>
                <a:srgbClr val="6B9EDE"/>
              </a:buClr>
              <a:buFont typeface="Arial" panose="020B0604020202020204" pitchFamily="34" charset="0"/>
              <a:buChar char="•"/>
            </a:pPr>
            <a:r>
              <a:rPr lang="en-US" sz="2400"/>
              <a:t>Email</a:t>
            </a:r>
          </a:p>
          <a:p>
            <a:pPr lvl="1">
              <a:buClr>
                <a:srgbClr val="6B9EDE"/>
              </a:buClr>
              <a:buFont typeface="Arial" panose="020B0604020202020204" pitchFamily="34" charset="0"/>
              <a:buChar char="•"/>
            </a:pPr>
            <a:r>
              <a:rPr lang="en-US" sz="2400"/>
              <a:t>Patient Portal Systems</a:t>
            </a:r>
          </a:p>
          <a:p>
            <a:pPr>
              <a:buClr>
                <a:srgbClr val="6B9EDE"/>
              </a:buClr>
              <a:buFont typeface="Arial" panose="020B0604020202020204" pitchFamily="34" charset="0"/>
              <a:buChar char="•"/>
            </a:pPr>
            <a:r>
              <a:rPr lang="en-US" sz="2400"/>
              <a:t>Telehealth</a:t>
            </a:r>
          </a:p>
        </p:txBody>
      </p:sp>
      <p:pic>
        <p:nvPicPr>
          <p:cNvPr id="5" name="Picture 4">
            <a:extLst>
              <a:ext uri="{FF2B5EF4-FFF2-40B4-BE49-F238E27FC236}">
                <a16:creationId xmlns:a16="http://schemas.microsoft.com/office/drawing/2014/main" id="{445BA4B9-F2CE-C1EA-456C-2FDD3A533117}"/>
              </a:ext>
            </a:extLst>
          </p:cNvPr>
          <p:cNvPicPr>
            <a:picLocks noChangeAspect="1"/>
          </p:cNvPicPr>
          <p:nvPr/>
        </p:nvPicPr>
        <p:blipFill rotWithShape="1">
          <a:blip r:embed="rId3"/>
          <a:srcRect l="14545" r="11750" b="-1"/>
          <a:stretch/>
        </p:blipFill>
        <p:spPr>
          <a:xfrm>
            <a:off x="4619543" y="10"/>
            <a:ext cx="7572457" cy="6857990"/>
          </a:xfrm>
          <a:prstGeom prst="rect">
            <a:avLst/>
          </a:prstGeom>
        </p:spPr>
      </p:pic>
    </p:spTree>
    <p:extLst>
      <p:ext uri="{BB962C8B-B14F-4D97-AF65-F5344CB8AC3E}">
        <p14:creationId xmlns:p14="http://schemas.microsoft.com/office/powerpoint/2010/main" val="3223090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45BC274B-5BEC-7F67-32C2-B82DA2381A0A}"/>
            </a:ext>
          </a:extLst>
        </p:cNvPr>
        <p:cNvGrpSpPr/>
        <p:nvPr/>
      </p:nvGrpSpPr>
      <p:grpSpPr>
        <a:xfrm>
          <a:off x="0" y="0"/>
          <a:ext cx="0" cy="0"/>
          <a:chOff x="0" y="0"/>
          <a:chExt cx="0" cy="0"/>
        </a:xfrm>
      </p:grpSpPr>
      <p:grpSp>
        <p:nvGrpSpPr>
          <p:cNvPr id="48" name="Group 47">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2"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53"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54"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55"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50"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57"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58"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59"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60"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61"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62"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63"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65" name="Group 64">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66"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67"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68"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69"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64"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71"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72"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73"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74"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75"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76"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77"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9" name="Rectangle 78">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83" name="Rectangle 82">
            <a:extLst>
              <a:ext uri="{FF2B5EF4-FFF2-40B4-BE49-F238E27FC236}">
                <a16:creationId xmlns:a16="http://schemas.microsoft.com/office/drawing/2014/main" id="{25F129D9-8F3D-4302-AB5D-DE987A6B1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 name="Rectangle 84">
            <a:extLst>
              <a:ext uri="{FF2B5EF4-FFF2-40B4-BE49-F238E27FC236}">
                <a16:creationId xmlns:a16="http://schemas.microsoft.com/office/drawing/2014/main" id="{1F4A57F6-BEF1-4CA6-A0F1-3A01F6AB4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0CB267D-E540-3CEB-816B-2405D39C8880}"/>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a:solidFill>
                  <a:srgbClr val="FEFFFF"/>
                </a:solidFill>
              </a:rPr>
              <a:t>Prescription as HCP Order</a:t>
            </a:r>
          </a:p>
        </p:txBody>
      </p:sp>
      <p:sp>
        <p:nvSpPr>
          <p:cNvPr id="87" name="Freeform 5">
            <a:extLst>
              <a:ext uri="{FF2B5EF4-FFF2-40B4-BE49-F238E27FC236}">
                <a16:creationId xmlns:a16="http://schemas.microsoft.com/office/drawing/2014/main" id="{E3336A73-1C9B-4BAA-A893-AD3C79E66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0F6DC288-9766-49E5-5F96-939801BD4324}"/>
              </a:ext>
            </a:extLst>
          </p:cNvPr>
          <p:cNvSpPr>
            <a:spLocks noGrp="1"/>
          </p:cNvSpPr>
          <p:nvPr>
            <p:ph idx="1"/>
          </p:nvPr>
        </p:nvSpPr>
        <p:spPr>
          <a:xfrm>
            <a:off x="540279" y="5189400"/>
            <a:ext cx="3778870" cy="544260"/>
          </a:xfrm>
        </p:spPr>
        <p:txBody>
          <a:bodyPr vert="horz" lIns="91440" tIns="45720" rIns="91440" bIns="45720" rtlCol="0" anchor="ctr">
            <a:normAutofit/>
          </a:bodyPr>
          <a:lstStyle/>
          <a:p>
            <a:pPr marL="0" indent="0">
              <a:buNone/>
            </a:pPr>
            <a:r>
              <a:rPr lang="en-US" sz="1600">
                <a:solidFill>
                  <a:srgbClr val="FEFFFF"/>
                </a:solidFill>
              </a:rPr>
              <a:t>Example in Appendix</a:t>
            </a:r>
          </a:p>
        </p:txBody>
      </p:sp>
      <p:pic>
        <p:nvPicPr>
          <p:cNvPr id="46" name="Picture 45">
            <a:extLst>
              <a:ext uri="{FF2B5EF4-FFF2-40B4-BE49-F238E27FC236}">
                <a16:creationId xmlns:a16="http://schemas.microsoft.com/office/drawing/2014/main" id="{BF87DCAB-34DC-A1E6-222F-67AB81A1BEF8}"/>
              </a:ext>
            </a:extLst>
          </p:cNvPr>
          <p:cNvPicPr>
            <a:picLocks noChangeAspect="1"/>
          </p:cNvPicPr>
          <p:nvPr/>
        </p:nvPicPr>
        <p:blipFill>
          <a:blip r:embed="rId3"/>
          <a:stretch>
            <a:fillRect/>
          </a:stretch>
        </p:blipFill>
        <p:spPr>
          <a:xfrm>
            <a:off x="6158719" y="967417"/>
            <a:ext cx="4499051" cy="4930468"/>
          </a:xfrm>
          <a:prstGeom prst="rect">
            <a:avLst/>
          </a:prstGeom>
        </p:spPr>
      </p:pic>
    </p:spTree>
    <p:extLst>
      <p:ext uri="{BB962C8B-B14F-4D97-AF65-F5344CB8AC3E}">
        <p14:creationId xmlns:p14="http://schemas.microsoft.com/office/powerpoint/2010/main" val="2399712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7D7698FB-3A5E-B330-F196-763E01E9427A}"/>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A5FC171-5EF1-470A-B19B-DB937973D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0"/>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5927EE3-1C3C-08ED-87B6-5BB8023CBC7A}"/>
              </a:ext>
            </a:extLst>
          </p:cNvPr>
          <p:cNvSpPr>
            <a:spLocks noGrp="1"/>
          </p:cNvSpPr>
          <p:nvPr>
            <p:ph type="title"/>
          </p:nvPr>
        </p:nvSpPr>
        <p:spPr>
          <a:xfrm>
            <a:off x="2592925" y="624110"/>
            <a:ext cx="8911687" cy="1280890"/>
          </a:xfrm>
        </p:spPr>
        <p:txBody>
          <a:bodyPr>
            <a:normAutofit/>
          </a:bodyPr>
          <a:lstStyle/>
          <a:p>
            <a:r>
              <a:rPr lang="en-US" sz="3800">
                <a:solidFill>
                  <a:schemeClr val="tx1"/>
                </a:solidFill>
              </a:rPr>
              <a:t>Transcription of Medication Management System Training</a:t>
            </a:r>
          </a:p>
        </p:txBody>
      </p:sp>
      <p:sp>
        <p:nvSpPr>
          <p:cNvPr id="26" name="Rectangle 25">
            <a:extLst>
              <a:ext uri="{FF2B5EF4-FFF2-40B4-BE49-F238E27FC236}">
                <a16:creationId xmlns:a16="http://schemas.microsoft.com/office/drawing/2014/main" id="{685D77DF-610F-4D0F-A3D2-4FBBC96640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Freeform 11">
            <a:extLst>
              <a:ext uri="{FF2B5EF4-FFF2-40B4-BE49-F238E27FC236}">
                <a16:creationId xmlns:a16="http://schemas.microsoft.com/office/drawing/2014/main" id="{2513384B-399F-47B1-9ABD-172607AA4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graphicFrame>
        <p:nvGraphicFramePr>
          <p:cNvPr id="11" name="Content Placeholder 2">
            <a:extLst>
              <a:ext uri="{FF2B5EF4-FFF2-40B4-BE49-F238E27FC236}">
                <a16:creationId xmlns:a16="http://schemas.microsoft.com/office/drawing/2014/main" id="{D9EFABCA-1B1F-150E-606A-26148AE825D7}"/>
              </a:ext>
            </a:extLst>
          </p:cNvPr>
          <p:cNvGraphicFramePr>
            <a:graphicFrameLocks noGrp="1"/>
          </p:cNvGraphicFramePr>
          <p:nvPr>
            <p:ph idx="1"/>
            <p:extLst>
              <p:ext uri="{D42A27DB-BD31-4B8C-83A1-F6EECF244321}">
                <p14:modId xmlns:p14="http://schemas.microsoft.com/office/powerpoint/2010/main" val="4195477474"/>
              </p:ext>
            </p:extLst>
          </p:nvPr>
        </p:nvGraphicFramePr>
        <p:xfrm>
          <a:off x="2589212" y="2133600"/>
          <a:ext cx="8915400" cy="3777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2375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a:extLst>
            <a:ext uri="{FF2B5EF4-FFF2-40B4-BE49-F238E27FC236}">
              <a16:creationId xmlns:a16="http://schemas.microsoft.com/office/drawing/2014/main" id="{8137D257-287D-51F4-E5D0-1CCCDF50001A}"/>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7"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8"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9"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0"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1"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2"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23"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4"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5"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6"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7"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8"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30" name="Group 29">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31"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32"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33"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4"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5"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6"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7"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8"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9"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40"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41"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42"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44" name="Rectangle 43">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Freeform 6">
            <a:extLst>
              <a:ext uri="{FF2B5EF4-FFF2-40B4-BE49-F238E27FC236}">
                <a16:creationId xmlns:a16="http://schemas.microsoft.com/office/drawing/2014/main" id="{BA1AABB7-0FD0-4445-8B8B-7A0C680C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pic>
        <p:nvPicPr>
          <p:cNvPr id="4" name="Picture 3">
            <a:extLst>
              <a:ext uri="{FF2B5EF4-FFF2-40B4-BE49-F238E27FC236}">
                <a16:creationId xmlns:a16="http://schemas.microsoft.com/office/drawing/2014/main" id="{1E41929A-E332-B4D2-6C5B-53AB87293E34}"/>
              </a:ext>
            </a:extLst>
          </p:cNvPr>
          <p:cNvPicPr>
            <a:picLocks noChangeAspect="1"/>
          </p:cNvPicPr>
          <p:nvPr/>
        </p:nvPicPr>
        <p:blipFill rotWithShape="1">
          <a:blip r:embed="rId3"/>
          <a:srcRect t="15094"/>
          <a:stretch/>
        </p:blipFill>
        <p:spPr>
          <a:xfrm>
            <a:off x="20" y="10"/>
            <a:ext cx="12191980" cy="6857990"/>
          </a:xfrm>
          <a:prstGeom prst="rect">
            <a:avLst/>
          </a:prstGeom>
        </p:spPr>
      </p:pic>
      <p:sp>
        <p:nvSpPr>
          <p:cNvPr id="48" name="Freeform 5">
            <a:extLst>
              <a:ext uri="{FF2B5EF4-FFF2-40B4-BE49-F238E27FC236}">
                <a16:creationId xmlns:a16="http://schemas.microsoft.com/office/drawing/2014/main" id="{2F2D0089-EE06-49C0-9C5F-56B94DF2D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3632297"/>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chemeClr val="tx1">
              <a:alpha val="92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E419181-85ED-B950-D459-50114C53A714}"/>
              </a:ext>
            </a:extLst>
          </p:cNvPr>
          <p:cNvSpPr>
            <a:spLocks noGrp="1"/>
          </p:cNvSpPr>
          <p:nvPr>
            <p:ph type="title"/>
          </p:nvPr>
        </p:nvSpPr>
        <p:spPr>
          <a:xfrm>
            <a:off x="1083733" y="3962400"/>
            <a:ext cx="8458200" cy="958911"/>
          </a:xfrm>
        </p:spPr>
        <p:txBody>
          <a:bodyPr vert="horz" lIns="91440" tIns="45720" rIns="91440" bIns="45720" rtlCol="0" anchor="b">
            <a:normAutofit/>
          </a:bodyPr>
          <a:lstStyle/>
          <a:p>
            <a:pPr>
              <a:lnSpc>
                <a:spcPct val="90000"/>
              </a:lnSpc>
            </a:pPr>
            <a:r>
              <a:rPr lang="en-US" sz="3700">
                <a:solidFill>
                  <a:srgbClr val="FEFFFF"/>
                </a:solidFill>
              </a:rPr>
              <a:t>ER, Urgent Care and Hospital Visits</a:t>
            </a:r>
          </a:p>
        </p:txBody>
      </p:sp>
    </p:spTree>
    <p:extLst>
      <p:ext uri="{BB962C8B-B14F-4D97-AF65-F5344CB8AC3E}">
        <p14:creationId xmlns:p14="http://schemas.microsoft.com/office/powerpoint/2010/main" val="6930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46F6B79-F586-DD12-7308-3DCB5C0256A8}"/>
              </a:ext>
            </a:extLst>
          </p:cNvPr>
          <p:cNvSpPr>
            <a:spLocks noGrp="1"/>
          </p:cNvSpPr>
          <p:nvPr>
            <p:ph type="title"/>
          </p:nvPr>
        </p:nvSpPr>
        <p:spPr>
          <a:xfrm>
            <a:off x="1167301" y="5937553"/>
            <a:ext cx="4256588" cy="629947"/>
          </a:xfrm>
        </p:spPr>
        <p:txBody>
          <a:bodyPr>
            <a:normAutofit fontScale="90000"/>
          </a:bodyPr>
          <a:lstStyle/>
          <a:p>
            <a:r>
              <a:rPr lang="en-US" dirty="0"/>
              <a:t>General Revisions</a:t>
            </a:r>
          </a:p>
        </p:txBody>
      </p:sp>
      <p:sp>
        <p:nvSpPr>
          <p:cNvPr id="36" name="Rectangle 35">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A document with text on it&#10;&#10;Description automatically generated">
            <a:extLst>
              <a:ext uri="{FF2B5EF4-FFF2-40B4-BE49-F238E27FC236}">
                <a16:creationId xmlns:a16="http://schemas.microsoft.com/office/drawing/2014/main" id="{3AE5F912-0553-EA92-3EB9-B5BE55823FF5}"/>
              </a:ext>
            </a:extLst>
          </p:cNvPr>
          <p:cNvPicPr>
            <a:picLocks noChangeAspect="1"/>
          </p:cNvPicPr>
          <p:nvPr/>
        </p:nvPicPr>
        <p:blipFill>
          <a:blip r:embed="rId3"/>
          <a:stretch>
            <a:fillRect/>
          </a:stretch>
        </p:blipFill>
        <p:spPr>
          <a:xfrm>
            <a:off x="6010218" y="802612"/>
            <a:ext cx="4044634" cy="5252773"/>
          </a:xfrm>
          <a:prstGeom prst="rect">
            <a:avLst/>
          </a:prstGeom>
        </p:spPr>
      </p:pic>
      <p:sp>
        <p:nvSpPr>
          <p:cNvPr id="38"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9" name="Content Placeholder 8">
            <a:extLst>
              <a:ext uri="{FF2B5EF4-FFF2-40B4-BE49-F238E27FC236}">
                <a16:creationId xmlns:a16="http://schemas.microsoft.com/office/drawing/2014/main" id="{A4FAB01C-8D73-F6B8-2F7D-E71B1C04D1A9}"/>
              </a:ext>
            </a:extLst>
          </p:cNvPr>
          <p:cNvGraphicFramePr>
            <a:graphicFrameLocks noGrp="1"/>
          </p:cNvGraphicFramePr>
          <p:nvPr>
            <p:ph idx="1"/>
            <p:extLst>
              <p:ext uri="{D42A27DB-BD31-4B8C-83A1-F6EECF244321}">
                <p14:modId xmlns:p14="http://schemas.microsoft.com/office/powerpoint/2010/main" val="379924371"/>
              </p:ext>
            </p:extLst>
          </p:nvPr>
        </p:nvGraphicFramePr>
        <p:xfrm>
          <a:off x="1187282" y="1296358"/>
          <a:ext cx="3650278" cy="37592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0954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a:extLst>
            <a:ext uri="{FF2B5EF4-FFF2-40B4-BE49-F238E27FC236}">
              <a16:creationId xmlns:a16="http://schemas.microsoft.com/office/drawing/2014/main" id="{D63B9297-3047-F297-F450-103B9D261DF2}"/>
            </a:ext>
          </a:extLst>
        </p:cNvPr>
        <p:cNvGrpSpPr/>
        <p:nvPr/>
      </p:nvGrpSpPr>
      <p:grpSpPr>
        <a:xfrm>
          <a:off x="0" y="0"/>
          <a:ext cx="0" cy="0"/>
          <a:chOff x="0" y="0"/>
          <a:chExt cx="0" cy="0"/>
        </a:xfrm>
      </p:grpSpPr>
      <p:grpSp>
        <p:nvGrpSpPr>
          <p:cNvPr id="91" name="Group 90">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3"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94"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95"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96"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97"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98"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99"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00"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01"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02"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03"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04"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5" name="Group 104">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06"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07"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08"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09"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10"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11"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12"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13"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14"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15"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16"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17"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18" name="Rectangle 117">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9" name="Freeform 6">
            <a:extLst>
              <a:ext uri="{FF2B5EF4-FFF2-40B4-BE49-F238E27FC236}">
                <a16:creationId xmlns:a16="http://schemas.microsoft.com/office/drawing/2014/main" id="{BA1AABB7-0FD0-4445-8B8B-7A0C680C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120" name="Rectangle 119">
            <a:extLst>
              <a:ext uri="{FF2B5EF4-FFF2-40B4-BE49-F238E27FC236}">
                <a16:creationId xmlns:a16="http://schemas.microsoft.com/office/drawing/2014/main" id="{B8B04C4B-AC68-4DAC-B6E9-4BA106EEA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83B8F510-7BD8-444A-82C8-5DA7E5E2A1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rgbClr val="485868">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B7E1379-5EF0-8016-90A9-956BFE4E1C4A}"/>
              </a:ext>
            </a:extLst>
          </p:cNvPr>
          <p:cNvSpPr>
            <a:spLocks noGrp="1"/>
          </p:cNvSpPr>
          <p:nvPr>
            <p:ph type="title"/>
          </p:nvPr>
        </p:nvSpPr>
        <p:spPr>
          <a:xfrm>
            <a:off x="540279" y="967417"/>
            <a:ext cx="5280460" cy="3943250"/>
          </a:xfrm>
        </p:spPr>
        <p:txBody>
          <a:bodyPr vert="horz" lIns="91440" tIns="45720" rIns="91440" bIns="45720" rtlCol="0" anchor="b">
            <a:normAutofit/>
          </a:bodyPr>
          <a:lstStyle/>
          <a:p>
            <a:r>
              <a:rPr lang="en-US" sz="4000">
                <a:solidFill>
                  <a:srgbClr val="FEFFFF"/>
                </a:solidFill>
              </a:rPr>
              <a:t>Medication Reconciliation</a:t>
            </a:r>
          </a:p>
        </p:txBody>
      </p:sp>
      <p:pic>
        <p:nvPicPr>
          <p:cNvPr id="5" name="Picture 4" descr="Stethoscope and clipboard on a table">
            <a:extLst>
              <a:ext uri="{FF2B5EF4-FFF2-40B4-BE49-F238E27FC236}">
                <a16:creationId xmlns:a16="http://schemas.microsoft.com/office/drawing/2014/main" id="{08663084-1392-F87B-5DEE-A4E63242DEC0}"/>
              </a:ext>
            </a:extLst>
          </p:cNvPr>
          <p:cNvPicPr>
            <a:picLocks noChangeAspect="1"/>
          </p:cNvPicPr>
          <p:nvPr/>
        </p:nvPicPr>
        <p:blipFill rotWithShape="1">
          <a:blip r:embed="rId3"/>
          <a:srcRect l="27609" r="13205" b="-1"/>
          <a:stretch/>
        </p:blipFill>
        <p:spPr>
          <a:xfrm>
            <a:off x="6111242" y="10"/>
            <a:ext cx="6080758" cy="6857990"/>
          </a:xfrm>
          <a:prstGeom prst="rect">
            <a:avLst/>
          </a:prstGeom>
        </p:spPr>
      </p:pic>
      <p:sp>
        <p:nvSpPr>
          <p:cNvPr id="92" name="Freeform 27">
            <a:extLst>
              <a:ext uri="{FF2B5EF4-FFF2-40B4-BE49-F238E27FC236}">
                <a16:creationId xmlns:a16="http://schemas.microsoft.com/office/drawing/2014/main" id="{760B9607-D73D-493B-848E-23B9327179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3805654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a:extLst>
            <a:ext uri="{FF2B5EF4-FFF2-40B4-BE49-F238E27FC236}">
              <a16:creationId xmlns:a16="http://schemas.microsoft.com/office/drawing/2014/main" id="{2EACD49A-D3ED-8BB9-ABC8-39956F1F6886}"/>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664D6D5-121B-F804-5025-887992DB46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A1C43F-3B88-D179-22B6-07235B5685FF}"/>
              </a:ext>
            </a:extLst>
          </p:cNvPr>
          <p:cNvSpPr>
            <a:spLocks noGrp="1"/>
          </p:cNvSpPr>
          <p:nvPr>
            <p:ph type="title"/>
          </p:nvPr>
        </p:nvSpPr>
        <p:spPr>
          <a:xfrm>
            <a:off x="1794897" y="624110"/>
            <a:ext cx="9712998" cy="1280890"/>
          </a:xfrm>
        </p:spPr>
        <p:txBody>
          <a:bodyPr>
            <a:normAutofit/>
          </a:bodyPr>
          <a:lstStyle/>
          <a:p>
            <a:r>
              <a:rPr lang="en-US"/>
              <a:t>Medication Reconciliation</a:t>
            </a:r>
          </a:p>
        </p:txBody>
      </p:sp>
      <p:sp>
        <p:nvSpPr>
          <p:cNvPr id="24" name="Rectangle 23">
            <a:extLst>
              <a:ext uri="{FF2B5EF4-FFF2-40B4-BE49-F238E27FC236}">
                <a16:creationId xmlns:a16="http://schemas.microsoft.com/office/drawing/2014/main" id="{2582525F-5528-17A4-E264-4271866BA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Freeform 11">
            <a:extLst>
              <a:ext uri="{FF2B5EF4-FFF2-40B4-BE49-F238E27FC236}">
                <a16:creationId xmlns:a16="http://schemas.microsoft.com/office/drawing/2014/main" id="{2BDB8831-6EE1-5AB0-58EB-FB519C2C7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21" name="TextBox 20">
            <a:extLst>
              <a:ext uri="{FF2B5EF4-FFF2-40B4-BE49-F238E27FC236}">
                <a16:creationId xmlns:a16="http://schemas.microsoft.com/office/drawing/2014/main" id="{5C3BC13E-A289-1CB5-C9E4-3DF35AD4EEAC}"/>
              </a:ext>
            </a:extLst>
          </p:cNvPr>
          <p:cNvSpPr txBox="1"/>
          <p:nvPr/>
        </p:nvSpPr>
        <p:spPr>
          <a:xfrm>
            <a:off x="1794897" y="1704390"/>
            <a:ext cx="5183132" cy="1323439"/>
          </a:xfrm>
          <a:prstGeom prst="rect">
            <a:avLst/>
          </a:prstGeom>
          <a:noFill/>
        </p:spPr>
        <p:txBody>
          <a:bodyPr wrap="square">
            <a:spAutoFit/>
          </a:bodyPr>
          <a:lstStyle/>
          <a:p>
            <a:pPr defTabSz="370332">
              <a:spcAft>
                <a:spcPts val="600"/>
              </a:spcAft>
            </a:pPr>
            <a:r>
              <a:rPr lang="en-US" sz="1600" kern="1200">
                <a:solidFill>
                  <a:srgbClr val="000000"/>
                </a:solidFill>
                <a:latin typeface="Arial" panose="020B0604020202020204" pitchFamily="34" charset="0"/>
                <a:ea typeface="+mn-ea"/>
                <a:cs typeface="+mn-cs"/>
              </a:rPr>
              <a:t>Perform a medication reconciliation by comparing the hospital discharge HCP orders to the HCP orders in the residential program prior to admission. Use your mouse to click on the discrepancies in either picture. A green check mark means you found one!</a:t>
            </a:r>
            <a:endParaRPr lang="en-US" sz="1600"/>
          </a:p>
        </p:txBody>
      </p:sp>
      <p:pic>
        <p:nvPicPr>
          <p:cNvPr id="4" name="Picture 3">
            <a:extLst>
              <a:ext uri="{FF2B5EF4-FFF2-40B4-BE49-F238E27FC236}">
                <a16:creationId xmlns:a16="http://schemas.microsoft.com/office/drawing/2014/main" id="{74573AFB-8820-0384-3E1D-3F32BA92A65C}"/>
              </a:ext>
            </a:extLst>
          </p:cNvPr>
          <p:cNvPicPr>
            <a:picLocks noChangeAspect="1"/>
          </p:cNvPicPr>
          <p:nvPr/>
        </p:nvPicPr>
        <p:blipFill>
          <a:blip r:embed="rId3"/>
          <a:stretch>
            <a:fillRect/>
          </a:stretch>
        </p:blipFill>
        <p:spPr>
          <a:xfrm>
            <a:off x="7379901" y="1221672"/>
            <a:ext cx="4467849" cy="5239481"/>
          </a:xfrm>
          <a:prstGeom prst="rect">
            <a:avLst/>
          </a:prstGeom>
        </p:spPr>
      </p:pic>
      <p:sp>
        <p:nvSpPr>
          <p:cNvPr id="6" name="TextBox 5">
            <a:extLst>
              <a:ext uri="{FF2B5EF4-FFF2-40B4-BE49-F238E27FC236}">
                <a16:creationId xmlns:a16="http://schemas.microsoft.com/office/drawing/2014/main" id="{B107D206-8FD8-A273-491E-D4AA897786D1}"/>
              </a:ext>
            </a:extLst>
          </p:cNvPr>
          <p:cNvSpPr txBox="1"/>
          <p:nvPr/>
        </p:nvSpPr>
        <p:spPr>
          <a:xfrm>
            <a:off x="1845186" y="5657671"/>
            <a:ext cx="5082554" cy="738664"/>
          </a:xfrm>
          <a:prstGeom prst="rect">
            <a:avLst/>
          </a:prstGeom>
          <a:noFill/>
        </p:spPr>
        <p:txBody>
          <a:bodyPr wrap="square" rtlCol="0">
            <a:spAutoFit/>
          </a:bodyPr>
          <a:lstStyle/>
          <a:p>
            <a:r>
              <a:rPr lang="en-US" sz="1400" b="1" i="0">
                <a:solidFill>
                  <a:srgbClr val="1A73D9"/>
                </a:solidFill>
                <a:effectLst/>
                <a:latin typeface="Arial" panose="020B0604020202020204" pitchFamily="34" charset="0"/>
              </a:rPr>
              <a:t>Correct! The Colace HCP Order that was in place at the residential site prior to the admission is continued. 1 of 4 Medication Order Differences.</a:t>
            </a:r>
            <a:endParaRPr lang="en-US" sz="1400"/>
          </a:p>
        </p:txBody>
      </p:sp>
      <p:pic>
        <p:nvPicPr>
          <p:cNvPr id="5" name="Picture 4">
            <a:extLst>
              <a:ext uri="{FF2B5EF4-FFF2-40B4-BE49-F238E27FC236}">
                <a16:creationId xmlns:a16="http://schemas.microsoft.com/office/drawing/2014/main" id="{8496E8B6-0317-F8A1-F3A2-CFB027CB6351}"/>
              </a:ext>
            </a:extLst>
          </p:cNvPr>
          <p:cNvPicPr>
            <a:picLocks noChangeAspect="1"/>
          </p:cNvPicPr>
          <p:nvPr/>
        </p:nvPicPr>
        <p:blipFill>
          <a:blip r:embed="rId4"/>
          <a:stretch>
            <a:fillRect/>
          </a:stretch>
        </p:blipFill>
        <p:spPr>
          <a:xfrm>
            <a:off x="1473861" y="3182193"/>
            <a:ext cx="5825204" cy="2398614"/>
          </a:xfrm>
          <a:prstGeom prst="rect">
            <a:avLst/>
          </a:prstGeom>
        </p:spPr>
      </p:pic>
    </p:spTree>
    <p:extLst>
      <p:ext uri="{BB962C8B-B14F-4D97-AF65-F5344CB8AC3E}">
        <p14:creationId xmlns:p14="http://schemas.microsoft.com/office/powerpoint/2010/main" val="2337889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E3A1A1BF-1890-01BA-A24D-D720CE4085EC}"/>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7" name="Picture 26" descr="Stocked pharmacy shelves">
            <a:extLst>
              <a:ext uri="{FF2B5EF4-FFF2-40B4-BE49-F238E27FC236}">
                <a16:creationId xmlns:a16="http://schemas.microsoft.com/office/drawing/2014/main" id="{14C4D653-4516-7A63-C50C-87B603762C4C}"/>
              </a:ext>
            </a:extLst>
          </p:cNvPr>
          <p:cNvPicPr>
            <a:picLocks noChangeAspect="1"/>
          </p:cNvPicPr>
          <p:nvPr/>
        </p:nvPicPr>
        <p:blipFill rotWithShape="1">
          <a:blip r:embed="rId3"/>
          <a:srcRect l="23175" r="14698"/>
          <a:stretch/>
        </p:blipFill>
        <p:spPr>
          <a:xfrm>
            <a:off x="1" y="10"/>
            <a:ext cx="7574440" cy="6857990"/>
          </a:xfrm>
          <a:prstGeom prst="rect">
            <a:avLst/>
          </a:prstGeom>
        </p:spPr>
      </p:pic>
      <p:sp>
        <p:nvSpPr>
          <p:cNvPr id="34"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7C6E6C6-F587-7F73-BF68-772673DBEB0A}"/>
              </a:ext>
            </a:extLst>
          </p:cNvPr>
          <p:cNvSpPr>
            <a:spLocks noGrp="1"/>
          </p:cNvSpPr>
          <p:nvPr>
            <p:ph type="title"/>
          </p:nvPr>
        </p:nvSpPr>
        <p:spPr>
          <a:xfrm>
            <a:off x="541867" y="787400"/>
            <a:ext cx="7145866" cy="778933"/>
          </a:xfrm>
        </p:spPr>
        <p:txBody>
          <a:bodyPr anchor="ctr">
            <a:normAutofit fontScale="90000"/>
          </a:bodyPr>
          <a:lstStyle/>
          <a:p>
            <a:pPr>
              <a:lnSpc>
                <a:spcPct val="90000"/>
              </a:lnSpc>
            </a:pPr>
            <a:r>
              <a:rPr lang="en-US" sz="2800">
                <a:solidFill>
                  <a:srgbClr val="FEFFFF"/>
                </a:solidFill>
              </a:rPr>
              <a:t>Exhausting  a Current Supply of Medication</a:t>
            </a:r>
          </a:p>
        </p:txBody>
      </p:sp>
      <p:sp>
        <p:nvSpPr>
          <p:cNvPr id="3" name="Content Placeholder 2">
            <a:extLst>
              <a:ext uri="{FF2B5EF4-FFF2-40B4-BE49-F238E27FC236}">
                <a16:creationId xmlns:a16="http://schemas.microsoft.com/office/drawing/2014/main" id="{2B2C403D-78B9-A0AB-2FAA-4EFC2A1B1F28}"/>
              </a:ext>
            </a:extLst>
          </p:cNvPr>
          <p:cNvSpPr>
            <a:spLocks noGrp="1"/>
          </p:cNvSpPr>
          <p:nvPr>
            <p:ph idx="1"/>
          </p:nvPr>
        </p:nvSpPr>
        <p:spPr>
          <a:xfrm>
            <a:off x="7860770" y="2017668"/>
            <a:ext cx="4143162" cy="3857816"/>
          </a:xfrm>
        </p:spPr>
        <p:txBody>
          <a:bodyPr vert="horz" lIns="91440" tIns="45720" rIns="91440" bIns="45720" rtlCol="0" anchor="t">
            <a:normAutofit/>
          </a:bodyPr>
          <a:lstStyle/>
          <a:p>
            <a:pPr lvl="1">
              <a:buFont typeface="Arial" charset="2"/>
              <a:buChar char="•"/>
            </a:pPr>
            <a:r>
              <a:rPr lang="en-US" sz="2000">
                <a:solidFill>
                  <a:schemeClr val="tx1">
                    <a:lumMod val="95000"/>
                    <a:lumOff val="5000"/>
                  </a:schemeClr>
                </a:solidFill>
              </a:rPr>
              <a:t>Pharmacy Consultation</a:t>
            </a:r>
            <a:endParaRPr lang="en-US"/>
          </a:p>
          <a:p>
            <a:pPr lvl="2">
              <a:buFont typeface="Courier New" charset="2"/>
              <a:buChar char="o"/>
            </a:pPr>
            <a:r>
              <a:rPr lang="en-US" sz="1800">
                <a:solidFill>
                  <a:schemeClr val="tx1">
                    <a:lumMod val="95000"/>
                    <a:lumOff val="5000"/>
                  </a:schemeClr>
                </a:solidFill>
              </a:rPr>
              <a:t>Documented</a:t>
            </a:r>
          </a:p>
          <a:p>
            <a:pPr lvl="1">
              <a:buFont typeface="Arial" charset="2"/>
              <a:buChar char="•"/>
            </a:pPr>
            <a:r>
              <a:rPr lang="en-US" sz="1800">
                <a:solidFill>
                  <a:schemeClr val="tx1">
                    <a:lumMod val="95000"/>
                    <a:lumOff val="5000"/>
                  </a:schemeClr>
                </a:solidFill>
              </a:rPr>
              <a:t>Must be Dispose</a:t>
            </a:r>
            <a:r>
              <a:rPr lang="en-US" sz="2000">
                <a:solidFill>
                  <a:schemeClr val="tx1">
                    <a:lumMod val="95000"/>
                    <a:lumOff val="5000"/>
                  </a:schemeClr>
                </a:solidFill>
              </a:rPr>
              <a:t>d When</a:t>
            </a:r>
          </a:p>
          <a:p>
            <a:pPr lvl="2">
              <a:buFont typeface="Courier New" charset="2"/>
              <a:buChar char="o"/>
            </a:pPr>
            <a:r>
              <a:rPr lang="en-US" sz="1800">
                <a:solidFill>
                  <a:schemeClr val="tx1">
                    <a:lumMod val="95000"/>
                    <a:lumOff val="5000"/>
                  </a:schemeClr>
                </a:solidFill>
              </a:rPr>
              <a:t>Current Supply Cannot be Exhausted </a:t>
            </a:r>
          </a:p>
          <a:p>
            <a:pPr lvl="2">
              <a:buFont typeface="Courier New" charset="2"/>
              <a:buChar char="o"/>
            </a:pPr>
            <a:r>
              <a:rPr lang="en-US" sz="1800">
                <a:solidFill>
                  <a:schemeClr val="tx1">
                    <a:lumMod val="95000"/>
                    <a:lumOff val="5000"/>
                  </a:schemeClr>
                </a:solidFill>
              </a:rPr>
              <a:t>New Supply is Received from Pharmacy</a:t>
            </a:r>
            <a:endParaRPr lang="en-US">
              <a:solidFill>
                <a:schemeClr val="tx1">
                  <a:lumMod val="95000"/>
                  <a:lumOff val="5000"/>
                </a:schemeClr>
              </a:solidFill>
            </a:endParaRPr>
          </a:p>
        </p:txBody>
      </p:sp>
    </p:spTree>
    <p:extLst>
      <p:ext uri="{BB962C8B-B14F-4D97-AF65-F5344CB8AC3E}">
        <p14:creationId xmlns:p14="http://schemas.microsoft.com/office/powerpoint/2010/main" val="1659468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3"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62163DB6-3EE7-474C-8726-1A05F7DE4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32B113E-AA9B-80CE-B812-8C9AF59A0C49}"/>
              </a:ext>
            </a:extLst>
          </p:cNvPr>
          <p:cNvSpPr>
            <a:spLocks noGrp="1"/>
          </p:cNvSpPr>
          <p:nvPr>
            <p:ph type="body" idx="1"/>
          </p:nvPr>
        </p:nvSpPr>
        <p:spPr>
          <a:xfrm>
            <a:off x="1171519" y="804334"/>
            <a:ext cx="3164648" cy="5249332"/>
          </a:xfrm>
        </p:spPr>
        <p:txBody>
          <a:bodyPr vert="horz" lIns="91440" tIns="45720" rIns="91440" bIns="45720" rtlCol="0" anchor="ctr">
            <a:normAutofit/>
          </a:bodyPr>
          <a:lstStyle/>
          <a:p>
            <a:pPr algn="r"/>
            <a:r>
              <a:rPr lang="en-US" sz="2400">
                <a:solidFill>
                  <a:schemeClr val="tx2">
                    <a:lumMod val="75000"/>
                  </a:schemeClr>
                </a:solidFill>
              </a:rPr>
              <a:t>Obtaining, Storing and Securing Medication</a:t>
            </a:r>
          </a:p>
        </p:txBody>
      </p:sp>
      <p:sp>
        <p:nvSpPr>
          <p:cNvPr id="42" name="Rectangle 41">
            <a:extLst>
              <a:ext uri="{FF2B5EF4-FFF2-40B4-BE49-F238E27FC236}">
                <a16:creationId xmlns:a16="http://schemas.microsoft.com/office/drawing/2014/main" id="{A317EBE3-FF86-4DA1-BC9A-331F7F214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 name="Straight Connector 4">
            <a:extLst>
              <a:ext uri="{FF2B5EF4-FFF2-40B4-BE49-F238E27FC236}">
                <a16:creationId xmlns:a16="http://schemas.microsoft.com/office/drawing/2014/main" id="{34D43EC1-35FA-4FC3-8526-F655CEB09D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47"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48"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49"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50"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51"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52"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53"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54"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55"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56"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57"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58"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79411C71-6385-2262-E00B-EF0A71BF26A1}"/>
              </a:ext>
            </a:extLst>
          </p:cNvPr>
          <p:cNvSpPr>
            <a:spLocks noGrp="1"/>
          </p:cNvSpPr>
          <p:nvPr>
            <p:ph type="title"/>
          </p:nvPr>
        </p:nvSpPr>
        <p:spPr>
          <a:xfrm>
            <a:off x="5021326" y="1318591"/>
            <a:ext cx="5882201" cy="4220820"/>
          </a:xfrm>
        </p:spPr>
        <p:txBody>
          <a:bodyPr vert="horz" lIns="91440" tIns="45720" rIns="91440" bIns="45720" rtlCol="0" anchor="ctr">
            <a:normAutofit/>
          </a:bodyPr>
          <a:lstStyle/>
          <a:p>
            <a:r>
              <a:rPr lang="en-US" sz="5400">
                <a:solidFill>
                  <a:schemeClr val="tx2">
                    <a:lumMod val="75000"/>
                  </a:schemeClr>
                </a:solidFill>
              </a:rPr>
              <a:t>Unit 5</a:t>
            </a:r>
          </a:p>
        </p:txBody>
      </p:sp>
    </p:spTree>
    <p:extLst>
      <p:ext uri="{BB962C8B-B14F-4D97-AF65-F5344CB8AC3E}">
        <p14:creationId xmlns:p14="http://schemas.microsoft.com/office/powerpoint/2010/main" val="1246153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a:extLst>
            <a:ext uri="{FF2B5EF4-FFF2-40B4-BE49-F238E27FC236}">
              <a16:creationId xmlns:a16="http://schemas.microsoft.com/office/drawing/2014/main" id="{95A707BA-CD70-97A0-D8C3-1CCE0DAF516A}"/>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1DBE429-8660-4D88-BC47-B159B7251B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B7DF222-98CD-4513-8AEA-F83CF2A11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E8CF6C5-D6D0-FE64-5FDD-705A011C341D}"/>
              </a:ext>
            </a:extLst>
          </p:cNvPr>
          <p:cNvSpPr>
            <a:spLocks noGrp="1"/>
          </p:cNvSpPr>
          <p:nvPr>
            <p:ph type="title"/>
          </p:nvPr>
        </p:nvSpPr>
        <p:spPr>
          <a:xfrm>
            <a:off x="1843391" y="624110"/>
            <a:ext cx="9383408" cy="1280890"/>
          </a:xfrm>
        </p:spPr>
        <p:txBody>
          <a:bodyPr>
            <a:normAutofit/>
          </a:bodyPr>
          <a:lstStyle/>
          <a:p>
            <a:r>
              <a:rPr lang="en-US">
                <a:solidFill>
                  <a:schemeClr val="bg1"/>
                </a:solidFill>
              </a:rPr>
              <a:t>Ordering and Receiving Medications</a:t>
            </a:r>
          </a:p>
        </p:txBody>
      </p:sp>
      <p:sp>
        <p:nvSpPr>
          <p:cNvPr id="20" name="Freeform 11">
            <a:extLst>
              <a:ext uri="{FF2B5EF4-FFF2-40B4-BE49-F238E27FC236}">
                <a16:creationId xmlns:a16="http://schemas.microsoft.com/office/drawing/2014/main" id="{92C98781-DD9B-44BA-B873-BD5060A9C4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16" name="Content Placeholder 15">
            <a:extLst>
              <a:ext uri="{FF2B5EF4-FFF2-40B4-BE49-F238E27FC236}">
                <a16:creationId xmlns:a16="http://schemas.microsoft.com/office/drawing/2014/main" id="{90E48DBE-426B-A7B5-1E31-C6C833F9A28E}"/>
              </a:ext>
            </a:extLst>
          </p:cNvPr>
          <p:cNvSpPr>
            <a:spLocks/>
          </p:cNvSpPr>
          <p:nvPr/>
        </p:nvSpPr>
        <p:spPr>
          <a:xfrm>
            <a:off x="2600761" y="2930805"/>
            <a:ext cx="6990477" cy="2961996"/>
          </a:xfrm>
          <a:prstGeom prst="rect">
            <a:avLst/>
          </a:prstGeom>
        </p:spPr>
        <p:txBody>
          <a:bodyPr>
            <a:normAutofit/>
          </a:bodyPr>
          <a:lstStyle/>
          <a:p>
            <a:pPr marL="356616" lvl="1" defTabSz="356616">
              <a:spcAft>
                <a:spcPts val="600"/>
              </a:spcAft>
            </a:pPr>
            <a:r>
              <a:rPr lang="en-US" sz="3200" kern="1200">
                <a:solidFill>
                  <a:schemeClr val="tx1"/>
                </a:solidFill>
                <a:latin typeface="+mn-lt"/>
                <a:ea typeface="+mn-ea"/>
                <a:cs typeface="+mn-cs"/>
              </a:rPr>
              <a:t>Comparison of the 5 Rights</a:t>
            </a:r>
          </a:p>
          <a:p>
            <a:pPr marL="713232" lvl="2" defTabSz="356616">
              <a:spcAft>
                <a:spcPts val="600"/>
              </a:spcAft>
            </a:pPr>
            <a:endParaRPr lang="en-US" sz="1872" kern="1200">
              <a:solidFill>
                <a:schemeClr val="tx1"/>
              </a:solidFill>
              <a:latin typeface="+mn-lt"/>
              <a:ea typeface="+mn-ea"/>
              <a:cs typeface="+mn-cs"/>
            </a:endParaRPr>
          </a:p>
          <a:p>
            <a:pPr marL="713232" lvl="2" defTabSz="356616">
              <a:spcAft>
                <a:spcPts val="600"/>
              </a:spcAft>
            </a:pPr>
            <a:r>
              <a:rPr lang="en-US" sz="2400" kern="1200">
                <a:solidFill>
                  <a:schemeClr val="tx1"/>
                </a:solidFill>
                <a:latin typeface="+mn-lt"/>
                <a:ea typeface="+mn-ea"/>
                <a:cs typeface="+mn-cs"/>
              </a:rPr>
              <a:t>HCP order              Pharmacy label</a:t>
            </a:r>
          </a:p>
          <a:p>
            <a:pPr marL="713232" lvl="2" defTabSz="356616">
              <a:spcAft>
                <a:spcPts val="600"/>
              </a:spcAft>
            </a:pPr>
            <a:endParaRPr lang="en-US" sz="1872" kern="1200">
              <a:solidFill>
                <a:schemeClr val="tx1"/>
              </a:solidFill>
              <a:latin typeface="+mn-lt"/>
              <a:ea typeface="+mn-ea"/>
              <a:cs typeface="+mn-cs"/>
            </a:endParaRPr>
          </a:p>
          <a:p>
            <a:pPr marL="713232" lvl="2" defTabSz="356616">
              <a:spcAft>
                <a:spcPts val="600"/>
              </a:spcAft>
            </a:pPr>
            <a:r>
              <a:rPr lang="en-US" sz="1872" kern="1200">
                <a:solidFill>
                  <a:schemeClr val="tx1"/>
                </a:solidFill>
                <a:latin typeface="+mn-lt"/>
                <a:ea typeface="+mn-ea"/>
                <a:cs typeface="+mn-cs"/>
              </a:rPr>
              <a:t>		</a:t>
            </a:r>
          </a:p>
          <a:p>
            <a:pPr marL="713232" lvl="2" defTabSz="356616">
              <a:spcAft>
                <a:spcPts val="600"/>
              </a:spcAft>
            </a:pPr>
            <a:r>
              <a:rPr lang="en-US" sz="1872" kern="1200">
                <a:solidFill>
                  <a:schemeClr val="tx1"/>
                </a:solidFill>
                <a:latin typeface="+mn-lt"/>
                <a:ea typeface="+mn-ea"/>
                <a:cs typeface="+mn-cs"/>
              </a:rPr>
              <a:t>				</a:t>
            </a:r>
            <a:r>
              <a:rPr lang="en-US" sz="2400" kern="1200">
                <a:solidFill>
                  <a:schemeClr val="tx1"/>
                </a:solidFill>
                <a:latin typeface="+mn-lt"/>
                <a:ea typeface="+mn-ea"/>
                <a:cs typeface="+mn-cs"/>
              </a:rPr>
              <a:t>Medication sheet</a:t>
            </a:r>
            <a:endParaRPr lang="en-US" sz="2400"/>
          </a:p>
        </p:txBody>
      </p:sp>
      <p:sp>
        <p:nvSpPr>
          <p:cNvPr id="4" name="Arrow: Up-Down 3">
            <a:extLst>
              <a:ext uri="{FF2B5EF4-FFF2-40B4-BE49-F238E27FC236}">
                <a16:creationId xmlns:a16="http://schemas.microsoft.com/office/drawing/2014/main" id="{33A4C9F2-B519-36E2-EED8-147A35E17396}"/>
              </a:ext>
            </a:extLst>
          </p:cNvPr>
          <p:cNvSpPr/>
          <p:nvPr/>
        </p:nvSpPr>
        <p:spPr>
          <a:xfrm rot="2283688">
            <a:off x="5833369" y="4271286"/>
            <a:ext cx="177555" cy="795889"/>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5E4F2BA-5B68-5855-F197-707D8AF1E355}"/>
              </a:ext>
            </a:extLst>
          </p:cNvPr>
          <p:cNvPicPr>
            <a:picLocks noChangeAspect="1"/>
          </p:cNvPicPr>
          <p:nvPr/>
        </p:nvPicPr>
        <p:blipFill>
          <a:blip r:embed="rId3"/>
          <a:stretch>
            <a:fillRect/>
          </a:stretch>
        </p:blipFill>
        <p:spPr>
          <a:xfrm rot="3071769">
            <a:off x="5221703" y="3838559"/>
            <a:ext cx="548688" cy="652329"/>
          </a:xfrm>
          <a:prstGeom prst="rect">
            <a:avLst/>
          </a:prstGeom>
        </p:spPr>
      </p:pic>
      <p:pic>
        <p:nvPicPr>
          <p:cNvPr id="8" name="Picture 7">
            <a:extLst>
              <a:ext uri="{FF2B5EF4-FFF2-40B4-BE49-F238E27FC236}">
                <a16:creationId xmlns:a16="http://schemas.microsoft.com/office/drawing/2014/main" id="{4F6A8E94-E2EF-DD65-7D1A-93C5DF996B04}"/>
              </a:ext>
            </a:extLst>
          </p:cNvPr>
          <p:cNvPicPr>
            <a:picLocks noChangeAspect="1"/>
          </p:cNvPicPr>
          <p:nvPr/>
        </p:nvPicPr>
        <p:blipFill>
          <a:blip r:embed="rId3"/>
          <a:stretch>
            <a:fillRect/>
          </a:stretch>
        </p:blipFill>
        <p:spPr>
          <a:xfrm rot="16933056">
            <a:off x="4857204" y="4373965"/>
            <a:ext cx="548688" cy="652329"/>
          </a:xfrm>
          <a:prstGeom prst="rect">
            <a:avLst/>
          </a:prstGeom>
        </p:spPr>
      </p:pic>
    </p:spTree>
    <p:extLst>
      <p:ext uri="{BB962C8B-B14F-4D97-AF65-F5344CB8AC3E}">
        <p14:creationId xmlns:p14="http://schemas.microsoft.com/office/powerpoint/2010/main" val="802657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3"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62163DB6-3EE7-474C-8726-1A05F7DE4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32B113E-AA9B-80CE-B812-8C9AF59A0C49}"/>
              </a:ext>
            </a:extLst>
          </p:cNvPr>
          <p:cNvSpPr>
            <a:spLocks noGrp="1"/>
          </p:cNvSpPr>
          <p:nvPr>
            <p:ph type="body" idx="1"/>
          </p:nvPr>
        </p:nvSpPr>
        <p:spPr>
          <a:xfrm>
            <a:off x="1171519" y="804334"/>
            <a:ext cx="3164648" cy="5249332"/>
          </a:xfrm>
        </p:spPr>
        <p:txBody>
          <a:bodyPr vert="horz" lIns="91440" tIns="45720" rIns="91440" bIns="45720" rtlCol="0" anchor="ctr">
            <a:normAutofit/>
          </a:bodyPr>
          <a:lstStyle/>
          <a:p>
            <a:pPr algn="r"/>
            <a:r>
              <a:rPr lang="en-US" sz="2400">
                <a:solidFill>
                  <a:schemeClr val="tx2">
                    <a:lumMod val="75000"/>
                  </a:schemeClr>
                </a:solidFill>
              </a:rPr>
              <a:t>Recording Information</a:t>
            </a:r>
          </a:p>
        </p:txBody>
      </p:sp>
      <p:sp>
        <p:nvSpPr>
          <p:cNvPr id="42" name="Rectangle 41">
            <a:extLst>
              <a:ext uri="{FF2B5EF4-FFF2-40B4-BE49-F238E27FC236}">
                <a16:creationId xmlns:a16="http://schemas.microsoft.com/office/drawing/2014/main" id="{A317EBE3-FF86-4DA1-BC9A-331F7F214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 name="Straight Connector 4">
            <a:extLst>
              <a:ext uri="{FF2B5EF4-FFF2-40B4-BE49-F238E27FC236}">
                <a16:creationId xmlns:a16="http://schemas.microsoft.com/office/drawing/2014/main" id="{34D43EC1-35FA-4FC3-8526-F655CEB09D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47"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48"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49"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50"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51"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52"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53"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54"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55"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56"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57"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58"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79411C71-6385-2262-E00B-EF0A71BF26A1}"/>
              </a:ext>
            </a:extLst>
          </p:cNvPr>
          <p:cNvSpPr>
            <a:spLocks noGrp="1"/>
          </p:cNvSpPr>
          <p:nvPr>
            <p:ph type="title"/>
          </p:nvPr>
        </p:nvSpPr>
        <p:spPr>
          <a:xfrm>
            <a:off x="5021326" y="1318591"/>
            <a:ext cx="5882201" cy="4220820"/>
          </a:xfrm>
        </p:spPr>
        <p:txBody>
          <a:bodyPr vert="horz" lIns="91440" tIns="45720" rIns="91440" bIns="45720" rtlCol="0" anchor="ctr">
            <a:normAutofit/>
          </a:bodyPr>
          <a:lstStyle/>
          <a:p>
            <a:r>
              <a:rPr lang="en-US" sz="5400">
                <a:solidFill>
                  <a:schemeClr val="tx2">
                    <a:lumMod val="75000"/>
                  </a:schemeClr>
                </a:solidFill>
              </a:rPr>
              <a:t>Unit 6</a:t>
            </a:r>
          </a:p>
        </p:txBody>
      </p:sp>
    </p:spTree>
    <p:extLst>
      <p:ext uri="{BB962C8B-B14F-4D97-AF65-F5344CB8AC3E}">
        <p14:creationId xmlns:p14="http://schemas.microsoft.com/office/powerpoint/2010/main" val="1817670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4B82129F-55C1-7396-D553-87E962428070}"/>
            </a:ext>
          </a:extLst>
        </p:cNvPr>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Close-up unopened pill packets">
            <a:extLst>
              <a:ext uri="{FF2B5EF4-FFF2-40B4-BE49-F238E27FC236}">
                <a16:creationId xmlns:a16="http://schemas.microsoft.com/office/drawing/2014/main" id="{464ADB3E-747A-C5E8-BD6C-2A8243474027}"/>
              </a:ext>
            </a:extLst>
          </p:cNvPr>
          <p:cNvPicPr>
            <a:picLocks noChangeAspect="1"/>
          </p:cNvPicPr>
          <p:nvPr/>
        </p:nvPicPr>
        <p:blipFill rotWithShape="1">
          <a:blip r:embed="rId3"/>
          <a:srcRect l="17617" r="9765"/>
          <a:stretch/>
        </p:blipFill>
        <p:spPr>
          <a:xfrm>
            <a:off x="1" y="10"/>
            <a:ext cx="7574440" cy="6857990"/>
          </a:xfrm>
          <a:prstGeom prst="rect">
            <a:avLst/>
          </a:prstGeom>
        </p:spPr>
      </p:pic>
      <p:sp>
        <p:nvSpPr>
          <p:cNvPr id="59"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33B3A11-25AC-A349-A9C4-102B52BC8C9A}"/>
              </a:ext>
            </a:extLst>
          </p:cNvPr>
          <p:cNvSpPr>
            <a:spLocks noGrp="1"/>
          </p:cNvSpPr>
          <p:nvPr>
            <p:ph type="title"/>
          </p:nvPr>
        </p:nvSpPr>
        <p:spPr>
          <a:xfrm>
            <a:off x="541867" y="787400"/>
            <a:ext cx="7145866" cy="778933"/>
          </a:xfrm>
        </p:spPr>
        <p:txBody>
          <a:bodyPr anchor="ctr">
            <a:normAutofit/>
          </a:bodyPr>
          <a:lstStyle/>
          <a:p>
            <a:r>
              <a:rPr lang="en-US" sz="3200">
                <a:solidFill>
                  <a:srgbClr val="FEFFFF"/>
                </a:solidFill>
              </a:rPr>
              <a:t>Critical Medication Related Task</a:t>
            </a:r>
          </a:p>
        </p:txBody>
      </p:sp>
      <p:graphicFrame>
        <p:nvGraphicFramePr>
          <p:cNvPr id="22" name="Content Placeholder 3">
            <a:extLst>
              <a:ext uri="{FF2B5EF4-FFF2-40B4-BE49-F238E27FC236}">
                <a16:creationId xmlns:a16="http://schemas.microsoft.com/office/drawing/2014/main" id="{592BB662-4A0F-C727-EEEF-3664065954D5}"/>
              </a:ext>
            </a:extLst>
          </p:cNvPr>
          <p:cNvGraphicFramePr>
            <a:graphicFrameLocks noGrp="1"/>
          </p:cNvGraphicFramePr>
          <p:nvPr>
            <p:ph idx="1"/>
            <p:extLst>
              <p:ext uri="{D42A27DB-BD31-4B8C-83A1-F6EECF244321}">
                <p14:modId xmlns:p14="http://schemas.microsoft.com/office/powerpoint/2010/main" val="2955363671"/>
              </p:ext>
            </p:extLst>
          </p:nvPr>
        </p:nvGraphicFramePr>
        <p:xfrm>
          <a:off x="7860770" y="2017668"/>
          <a:ext cx="3750205" cy="38578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39857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a:extLst>
            <a:ext uri="{FF2B5EF4-FFF2-40B4-BE49-F238E27FC236}">
              <a16:creationId xmlns:a16="http://schemas.microsoft.com/office/drawing/2014/main" id="{2AE6B083-5135-BF04-A2FA-3849D98F754F}"/>
            </a:ext>
          </a:extLst>
        </p:cNvPr>
        <p:cNvGrpSpPr/>
        <p:nvPr/>
      </p:nvGrpSpPr>
      <p:grpSpPr>
        <a:xfrm>
          <a:off x="0" y="0"/>
          <a:ext cx="0" cy="0"/>
          <a:chOff x="0" y="0"/>
          <a:chExt cx="0" cy="0"/>
        </a:xfrm>
      </p:grpSpPr>
      <p:sp>
        <p:nvSpPr>
          <p:cNvPr id="58" name="Rectangle 57">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14F07E-9E33-390D-E8E5-8EA3899AE45D}"/>
              </a:ext>
            </a:extLst>
          </p:cNvPr>
          <p:cNvSpPr>
            <a:spLocks noGrp="1"/>
          </p:cNvSpPr>
          <p:nvPr>
            <p:ph type="title"/>
          </p:nvPr>
        </p:nvSpPr>
        <p:spPr>
          <a:xfrm>
            <a:off x="1098036" y="3101093"/>
            <a:ext cx="2791384" cy="3029344"/>
          </a:xfrm>
        </p:spPr>
        <p:txBody>
          <a:bodyPr>
            <a:normAutofit/>
          </a:bodyPr>
          <a:lstStyle/>
          <a:p>
            <a:r>
              <a:rPr lang="en-US" dirty="0">
                <a:solidFill>
                  <a:schemeClr val="bg1"/>
                </a:solidFill>
              </a:rPr>
              <a:t>Medication Sheet Information Updates</a:t>
            </a:r>
          </a:p>
        </p:txBody>
      </p:sp>
      <p:sp>
        <p:nvSpPr>
          <p:cNvPr id="60"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62" name="Rectangle 61">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Content Placeholder 2">
            <a:extLst>
              <a:ext uri="{FF2B5EF4-FFF2-40B4-BE49-F238E27FC236}">
                <a16:creationId xmlns:a16="http://schemas.microsoft.com/office/drawing/2014/main" id="{EA2DEFE4-0DBA-DE9A-7F62-C6711426BA98}"/>
              </a:ext>
            </a:extLst>
          </p:cNvPr>
          <p:cNvGraphicFramePr>
            <a:graphicFrameLocks noGrp="1"/>
          </p:cNvGraphicFramePr>
          <p:nvPr>
            <p:ph idx="1"/>
            <p:extLst>
              <p:ext uri="{D42A27DB-BD31-4B8C-83A1-F6EECF244321}">
                <p14:modId xmlns:p14="http://schemas.microsoft.com/office/powerpoint/2010/main" val="1959730165"/>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8925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3"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62163DB6-3EE7-474C-8726-1A05F7DE4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32B113E-AA9B-80CE-B812-8C9AF59A0C49}"/>
              </a:ext>
            </a:extLst>
          </p:cNvPr>
          <p:cNvSpPr>
            <a:spLocks noGrp="1"/>
          </p:cNvSpPr>
          <p:nvPr>
            <p:ph type="body" idx="1"/>
          </p:nvPr>
        </p:nvSpPr>
        <p:spPr>
          <a:xfrm>
            <a:off x="1171519" y="804334"/>
            <a:ext cx="3164648" cy="5249332"/>
          </a:xfrm>
        </p:spPr>
        <p:txBody>
          <a:bodyPr vert="horz" lIns="91440" tIns="45720" rIns="91440" bIns="45720" rtlCol="0" anchor="ctr">
            <a:normAutofit/>
          </a:bodyPr>
          <a:lstStyle/>
          <a:p>
            <a:pPr algn="r"/>
            <a:r>
              <a:rPr lang="en-US" sz="2400">
                <a:solidFill>
                  <a:schemeClr val="tx2">
                    <a:lumMod val="75000"/>
                  </a:schemeClr>
                </a:solidFill>
              </a:rPr>
              <a:t>Administering Medication</a:t>
            </a:r>
          </a:p>
        </p:txBody>
      </p:sp>
      <p:sp>
        <p:nvSpPr>
          <p:cNvPr id="42" name="Rectangle 41">
            <a:extLst>
              <a:ext uri="{FF2B5EF4-FFF2-40B4-BE49-F238E27FC236}">
                <a16:creationId xmlns:a16="http://schemas.microsoft.com/office/drawing/2014/main" id="{A317EBE3-FF86-4DA1-BC9A-331F7F214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 name="Straight Connector 4">
            <a:extLst>
              <a:ext uri="{FF2B5EF4-FFF2-40B4-BE49-F238E27FC236}">
                <a16:creationId xmlns:a16="http://schemas.microsoft.com/office/drawing/2014/main" id="{34D43EC1-35FA-4FC3-8526-F655CEB09D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47"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48"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49"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50"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51"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52"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53"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54"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55"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56"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57"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58"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79411C71-6385-2262-E00B-EF0A71BF26A1}"/>
              </a:ext>
            </a:extLst>
          </p:cNvPr>
          <p:cNvSpPr>
            <a:spLocks noGrp="1"/>
          </p:cNvSpPr>
          <p:nvPr>
            <p:ph type="title"/>
          </p:nvPr>
        </p:nvSpPr>
        <p:spPr>
          <a:xfrm>
            <a:off x="5021326" y="1318591"/>
            <a:ext cx="5882201" cy="4220820"/>
          </a:xfrm>
        </p:spPr>
        <p:txBody>
          <a:bodyPr vert="horz" lIns="91440" tIns="45720" rIns="91440" bIns="45720" rtlCol="0" anchor="ctr">
            <a:normAutofit/>
          </a:bodyPr>
          <a:lstStyle/>
          <a:p>
            <a:r>
              <a:rPr lang="en-US" sz="5400">
                <a:solidFill>
                  <a:schemeClr val="tx2">
                    <a:lumMod val="75000"/>
                  </a:schemeClr>
                </a:solidFill>
              </a:rPr>
              <a:t>Unit 7</a:t>
            </a:r>
          </a:p>
        </p:txBody>
      </p:sp>
    </p:spTree>
    <p:extLst>
      <p:ext uri="{BB962C8B-B14F-4D97-AF65-F5344CB8AC3E}">
        <p14:creationId xmlns:p14="http://schemas.microsoft.com/office/powerpoint/2010/main" val="3664115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7D7698FB-3A5E-B330-F196-763E01E9427A}"/>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Blood pressure cuff on white background">
            <a:extLst>
              <a:ext uri="{FF2B5EF4-FFF2-40B4-BE49-F238E27FC236}">
                <a16:creationId xmlns:a16="http://schemas.microsoft.com/office/drawing/2014/main" id="{2A6C9195-F446-65DE-D33D-5C8D00579CB2}"/>
              </a:ext>
            </a:extLst>
          </p:cNvPr>
          <p:cNvPicPr>
            <a:picLocks noChangeAspect="1"/>
          </p:cNvPicPr>
          <p:nvPr/>
        </p:nvPicPr>
        <p:blipFill rotWithShape="1">
          <a:blip r:embed="rId3"/>
          <a:srcRect l="11765" r="14237" b="2"/>
          <a:stretch/>
        </p:blipFill>
        <p:spPr>
          <a:xfrm>
            <a:off x="1" y="10"/>
            <a:ext cx="7574440" cy="6857990"/>
          </a:xfrm>
          <a:prstGeom prst="rect">
            <a:avLst/>
          </a:prstGeom>
        </p:spPr>
      </p:pic>
      <p:sp>
        <p:nvSpPr>
          <p:cNvPr id="25"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5927EE3-1C3C-08ED-87B6-5BB8023CBC7A}"/>
              </a:ext>
            </a:extLst>
          </p:cNvPr>
          <p:cNvSpPr>
            <a:spLocks noGrp="1"/>
          </p:cNvSpPr>
          <p:nvPr>
            <p:ph type="title"/>
          </p:nvPr>
        </p:nvSpPr>
        <p:spPr>
          <a:xfrm>
            <a:off x="541866" y="787400"/>
            <a:ext cx="7921197" cy="778933"/>
          </a:xfrm>
        </p:spPr>
        <p:txBody>
          <a:bodyPr anchor="ctr">
            <a:normAutofit/>
          </a:bodyPr>
          <a:lstStyle/>
          <a:p>
            <a:pPr>
              <a:lnSpc>
                <a:spcPct val="90000"/>
              </a:lnSpc>
            </a:pPr>
            <a:r>
              <a:rPr lang="en-US" sz="2800">
                <a:solidFill>
                  <a:srgbClr val="FEFFFF"/>
                </a:solidFill>
              </a:rPr>
              <a:t>Regularly Scheduled or PRN Medications</a:t>
            </a:r>
          </a:p>
        </p:txBody>
      </p:sp>
      <p:sp>
        <p:nvSpPr>
          <p:cNvPr id="3" name="Content Placeholder 2">
            <a:extLst>
              <a:ext uri="{FF2B5EF4-FFF2-40B4-BE49-F238E27FC236}">
                <a16:creationId xmlns:a16="http://schemas.microsoft.com/office/drawing/2014/main" id="{0A051044-8B3F-93EE-C1C0-6390106A152C}"/>
              </a:ext>
            </a:extLst>
          </p:cNvPr>
          <p:cNvSpPr>
            <a:spLocks noGrp="1"/>
          </p:cNvSpPr>
          <p:nvPr>
            <p:ph idx="1"/>
          </p:nvPr>
        </p:nvSpPr>
        <p:spPr>
          <a:xfrm>
            <a:off x="7860770" y="2017668"/>
            <a:ext cx="3750205" cy="3857816"/>
          </a:xfrm>
        </p:spPr>
        <p:txBody>
          <a:bodyPr>
            <a:normAutofit/>
          </a:bodyPr>
          <a:lstStyle/>
          <a:p>
            <a:pPr>
              <a:buFont typeface="Arial" panose="020B0604020202020204" pitchFamily="34" charset="0"/>
              <a:buChar char="•"/>
            </a:pPr>
            <a:r>
              <a:rPr lang="en-US" sz="2800">
                <a:solidFill>
                  <a:schemeClr val="tx1">
                    <a:lumMod val="95000"/>
                    <a:lumOff val="5000"/>
                  </a:schemeClr>
                </a:solidFill>
              </a:rPr>
              <a:t>Data Collection</a:t>
            </a:r>
          </a:p>
          <a:p>
            <a:pPr lvl="1">
              <a:buFont typeface="Arial" panose="020B0604020202020204" pitchFamily="34" charset="0"/>
              <a:buChar char="•"/>
            </a:pPr>
            <a:r>
              <a:rPr lang="en-US" sz="2400">
                <a:solidFill>
                  <a:schemeClr val="tx1">
                    <a:lumMod val="95000"/>
                    <a:lumOff val="5000"/>
                  </a:schemeClr>
                </a:solidFill>
              </a:rPr>
              <a:t>Electronically Tied</a:t>
            </a:r>
          </a:p>
          <a:p>
            <a:pPr marL="457200" lvl="1" indent="0">
              <a:buNone/>
            </a:pPr>
            <a:endParaRPr lang="en-US">
              <a:solidFill>
                <a:schemeClr val="tx1">
                  <a:lumMod val="95000"/>
                  <a:lumOff val="5000"/>
                </a:schemeClr>
              </a:solidFill>
            </a:endParaRPr>
          </a:p>
        </p:txBody>
      </p:sp>
    </p:spTree>
    <p:extLst>
      <p:ext uri="{BB962C8B-B14F-4D97-AF65-F5344CB8AC3E}">
        <p14:creationId xmlns:p14="http://schemas.microsoft.com/office/powerpoint/2010/main" val="2070655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a:extLst>
            <a:ext uri="{FF2B5EF4-FFF2-40B4-BE49-F238E27FC236}">
              <a16:creationId xmlns:a16="http://schemas.microsoft.com/office/drawing/2014/main" id="{73D18BE5-2023-485B-87C4-D3F0014137DC}"/>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1DBE429-8660-4D88-BC47-B159B7251B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B7DF222-98CD-4513-8AEA-F83CF2A11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745B14D-380C-E1CD-CC83-C5470BF10C64}"/>
              </a:ext>
            </a:extLst>
          </p:cNvPr>
          <p:cNvSpPr>
            <a:spLocks noGrp="1"/>
          </p:cNvSpPr>
          <p:nvPr>
            <p:ph type="title"/>
          </p:nvPr>
        </p:nvSpPr>
        <p:spPr>
          <a:xfrm>
            <a:off x="1843391" y="624110"/>
            <a:ext cx="9383408" cy="1280890"/>
          </a:xfrm>
        </p:spPr>
        <p:txBody>
          <a:bodyPr>
            <a:normAutofit/>
          </a:bodyPr>
          <a:lstStyle/>
          <a:p>
            <a:r>
              <a:rPr lang="en-US">
                <a:solidFill>
                  <a:schemeClr val="bg1"/>
                </a:solidFill>
              </a:rPr>
              <a:t>RIA Online Course</a:t>
            </a:r>
          </a:p>
        </p:txBody>
      </p:sp>
      <p:sp>
        <p:nvSpPr>
          <p:cNvPr id="22" name="Freeform 11">
            <a:extLst>
              <a:ext uri="{FF2B5EF4-FFF2-40B4-BE49-F238E27FC236}">
                <a16:creationId xmlns:a16="http://schemas.microsoft.com/office/drawing/2014/main" id="{92C98781-DD9B-44BA-B873-BD5060A9C4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graphicFrame>
        <p:nvGraphicFramePr>
          <p:cNvPr id="14" name="Content Placeholder 2">
            <a:extLst>
              <a:ext uri="{FF2B5EF4-FFF2-40B4-BE49-F238E27FC236}">
                <a16:creationId xmlns:a16="http://schemas.microsoft.com/office/drawing/2014/main" id="{52613B53-BF86-4550-E566-88B75E6E9B44}"/>
              </a:ext>
            </a:extLst>
          </p:cNvPr>
          <p:cNvGraphicFramePr>
            <a:graphicFrameLocks noGrp="1"/>
          </p:cNvGraphicFramePr>
          <p:nvPr>
            <p:ph idx="1"/>
            <p:extLst>
              <p:ext uri="{D42A27DB-BD31-4B8C-83A1-F6EECF244321}">
                <p14:modId xmlns:p14="http://schemas.microsoft.com/office/powerpoint/2010/main" val="993067776"/>
              </p:ext>
            </p:extLst>
          </p:nvPr>
        </p:nvGraphicFramePr>
        <p:xfrm>
          <a:off x="961012" y="2930805"/>
          <a:ext cx="10265786" cy="2961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1222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1"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2"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3"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4"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5"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6"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27"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8"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9"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0"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1"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2"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34" name="Group 33">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35"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36"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37"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8"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9"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40"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41"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42"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43"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44"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45"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46"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48" name="Rectangle 47">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Freeform 6">
            <a:extLst>
              <a:ext uri="{FF2B5EF4-FFF2-40B4-BE49-F238E27FC236}">
                <a16:creationId xmlns:a16="http://schemas.microsoft.com/office/drawing/2014/main" id="{BA1AABB7-0FD0-4445-8B8B-7A0C680C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p:nvSpPr>
          <p:cNvPr id="52" name="Rectangle 51">
            <a:extLst>
              <a:ext uri="{FF2B5EF4-FFF2-40B4-BE49-F238E27FC236}">
                <a16:creationId xmlns:a16="http://schemas.microsoft.com/office/drawing/2014/main" id="{8D371DD5-1248-484F-AD54-775B88B37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7"/>
            <a:ext cx="12192000" cy="68540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2F1CEB-DB06-95A2-6054-7DA5B6263E1E}"/>
              </a:ext>
            </a:extLst>
          </p:cNvPr>
          <p:cNvSpPr>
            <a:spLocks noGrp="1"/>
          </p:cNvSpPr>
          <p:nvPr>
            <p:ph type="title"/>
          </p:nvPr>
        </p:nvSpPr>
        <p:spPr>
          <a:xfrm>
            <a:off x="8324602" y="935646"/>
            <a:ext cx="3181597" cy="3841735"/>
          </a:xfrm>
        </p:spPr>
        <p:txBody>
          <a:bodyPr vert="horz" lIns="91440" tIns="45720" rIns="91440" bIns="45720" rtlCol="0" anchor="b">
            <a:normAutofit/>
          </a:bodyPr>
          <a:lstStyle/>
          <a:p>
            <a:r>
              <a:rPr lang="en-US" sz="4400">
                <a:solidFill>
                  <a:schemeClr val="tx1"/>
                </a:solidFill>
              </a:rPr>
              <a:t>New Look</a:t>
            </a:r>
          </a:p>
        </p:txBody>
      </p:sp>
      <p:sp>
        <p:nvSpPr>
          <p:cNvPr id="54" name="Rectangle 53">
            <a:extLst>
              <a:ext uri="{FF2B5EF4-FFF2-40B4-BE49-F238E27FC236}">
                <a16:creationId xmlns:a16="http://schemas.microsoft.com/office/drawing/2014/main" id="{80103E92-048D-4E5B-9638-6479E0227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355" y="0"/>
            <a:ext cx="182880" cy="68580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Freeform 33">
            <a:extLst>
              <a:ext uri="{FF2B5EF4-FFF2-40B4-BE49-F238E27FC236}">
                <a16:creationId xmlns:a16="http://schemas.microsoft.com/office/drawing/2014/main" id="{B0F800ED-C7E7-4672-8343-2639F79B67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87355"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pic>
        <p:nvPicPr>
          <p:cNvPr id="4" name="Content Placeholder 3">
            <a:extLst>
              <a:ext uri="{FF2B5EF4-FFF2-40B4-BE49-F238E27FC236}">
                <a16:creationId xmlns:a16="http://schemas.microsoft.com/office/drawing/2014/main" id="{F2FC0012-D098-DC8E-4E3D-8EDD3DCA78CA}"/>
              </a:ext>
            </a:extLst>
          </p:cNvPr>
          <p:cNvPicPr>
            <a:picLocks noChangeAspect="1"/>
          </p:cNvPicPr>
          <p:nvPr/>
        </p:nvPicPr>
        <p:blipFill rotWithShape="1">
          <a:blip r:embed="rId3"/>
          <a:srcRect r="-1" b="30861"/>
          <a:stretch/>
        </p:blipFill>
        <p:spPr>
          <a:xfrm>
            <a:off x="20" y="10"/>
            <a:ext cx="6100383" cy="6857990"/>
          </a:xfrm>
          <a:prstGeom prst="rect">
            <a:avLst/>
          </a:prstGeom>
        </p:spPr>
      </p:pic>
    </p:spTree>
    <p:extLst>
      <p:ext uri="{BB962C8B-B14F-4D97-AF65-F5344CB8AC3E}">
        <p14:creationId xmlns:p14="http://schemas.microsoft.com/office/powerpoint/2010/main" val="6784743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952B3C05-4382-F958-D35D-20F747BC8801}"/>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D2C9B9-FE6B-3E23-3291-1FA3472703EE}"/>
              </a:ext>
            </a:extLst>
          </p:cNvPr>
          <p:cNvSpPr>
            <a:spLocks noGrp="1"/>
          </p:cNvSpPr>
          <p:nvPr>
            <p:ph type="title"/>
          </p:nvPr>
        </p:nvSpPr>
        <p:spPr>
          <a:xfrm>
            <a:off x="1433889" y="1059872"/>
            <a:ext cx="3012216" cy="4851349"/>
          </a:xfrm>
        </p:spPr>
        <p:txBody>
          <a:bodyPr>
            <a:normAutofit/>
          </a:bodyPr>
          <a:lstStyle/>
          <a:p>
            <a:r>
              <a:rPr lang="en-US" sz="3200">
                <a:solidFill>
                  <a:schemeClr val="tx1"/>
                </a:solidFill>
              </a:rPr>
              <a:t>Safe Medication Administration</a:t>
            </a:r>
          </a:p>
        </p:txBody>
      </p:sp>
      <p:sp>
        <p:nvSpPr>
          <p:cNvPr id="21"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1149203"/>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3" name="Content Placeholder 2">
            <a:extLst>
              <a:ext uri="{FF2B5EF4-FFF2-40B4-BE49-F238E27FC236}">
                <a16:creationId xmlns:a16="http://schemas.microsoft.com/office/drawing/2014/main" id="{90EF2A01-BB4E-ADC9-1339-547643577315}"/>
              </a:ext>
            </a:extLst>
          </p:cNvPr>
          <p:cNvSpPr>
            <a:spLocks noGrp="1"/>
          </p:cNvSpPr>
          <p:nvPr>
            <p:ph idx="1"/>
          </p:nvPr>
        </p:nvSpPr>
        <p:spPr>
          <a:xfrm>
            <a:off x="5280368" y="1059872"/>
            <a:ext cx="6224244" cy="4851350"/>
          </a:xfrm>
        </p:spPr>
        <p:txBody>
          <a:bodyPr vert="horz" lIns="91440" tIns="45720" rIns="91440" bIns="45720" rtlCol="0" anchor="t">
            <a:normAutofit/>
          </a:bodyPr>
          <a:lstStyle/>
          <a:p>
            <a:pPr>
              <a:buFont typeface="Arial" charset="2"/>
              <a:buChar char="•"/>
            </a:pPr>
            <a:r>
              <a:rPr lang="en-US" sz="3200"/>
              <a:t>Critical Medication-Related Tasks</a:t>
            </a:r>
            <a:endParaRPr lang="en-US"/>
          </a:p>
          <a:p>
            <a:pPr lvl="1">
              <a:buFont typeface="Courier New" charset="2"/>
              <a:buChar char="o"/>
            </a:pPr>
            <a:r>
              <a:rPr lang="en-US" sz="2800"/>
              <a:t>New Exercise</a:t>
            </a:r>
          </a:p>
        </p:txBody>
      </p:sp>
      <p:pic>
        <p:nvPicPr>
          <p:cNvPr id="4" name="Picture 3">
            <a:extLst>
              <a:ext uri="{FF2B5EF4-FFF2-40B4-BE49-F238E27FC236}">
                <a16:creationId xmlns:a16="http://schemas.microsoft.com/office/drawing/2014/main" id="{9E6F5D7C-9583-51BA-F59C-21BBE7EFC91E}"/>
              </a:ext>
            </a:extLst>
          </p:cNvPr>
          <p:cNvPicPr>
            <a:picLocks noChangeAspect="1"/>
          </p:cNvPicPr>
          <p:nvPr/>
        </p:nvPicPr>
        <p:blipFill>
          <a:blip r:embed="rId3"/>
          <a:stretch>
            <a:fillRect/>
          </a:stretch>
        </p:blipFill>
        <p:spPr>
          <a:xfrm>
            <a:off x="6698700" y="2966484"/>
            <a:ext cx="3397007" cy="3397007"/>
          </a:xfrm>
          <a:prstGeom prst="rect">
            <a:avLst/>
          </a:prstGeom>
        </p:spPr>
      </p:pic>
    </p:spTree>
    <p:extLst>
      <p:ext uri="{BB962C8B-B14F-4D97-AF65-F5344CB8AC3E}">
        <p14:creationId xmlns:p14="http://schemas.microsoft.com/office/powerpoint/2010/main" val="2626199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7A5FC171-5EF1-470A-B19B-DB937973D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0"/>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White pills and capsules">
            <a:extLst>
              <a:ext uri="{FF2B5EF4-FFF2-40B4-BE49-F238E27FC236}">
                <a16:creationId xmlns:a16="http://schemas.microsoft.com/office/drawing/2014/main" id="{9AF9C10B-2D2B-7F32-84D3-88D1DDDDB5E2}"/>
              </a:ext>
            </a:extLst>
          </p:cNvPr>
          <p:cNvPicPr>
            <a:picLocks noChangeAspect="1"/>
          </p:cNvPicPr>
          <p:nvPr/>
        </p:nvPicPr>
        <p:blipFill rotWithShape="1">
          <a:blip r:embed="rId3">
            <a:duotone>
              <a:schemeClr val="bg2">
                <a:shade val="45000"/>
                <a:satMod val="135000"/>
              </a:schemeClr>
              <a:prstClr val="white"/>
            </a:duotone>
            <a:alphaModFix amt="40000"/>
          </a:blip>
          <a:srcRect t="3342" b="12389"/>
          <a:stretch/>
        </p:blipFill>
        <p:spPr>
          <a:xfrm>
            <a:off x="20" y="10"/>
            <a:ext cx="12191980" cy="6857990"/>
          </a:xfrm>
          <a:prstGeom prst="rect">
            <a:avLst/>
          </a:prstGeom>
        </p:spPr>
      </p:pic>
      <p:sp>
        <p:nvSpPr>
          <p:cNvPr id="2" name="Title 1">
            <a:extLst>
              <a:ext uri="{FF2B5EF4-FFF2-40B4-BE49-F238E27FC236}">
                <a16:creationId xmlns:a16="http://schemas.microsoft.com/office/drawing/2014/main" id="{50241EA7-B95C-8D1B-E03B-1F89CE6E47A7}"/>
              </a:ext>
            </a:extLst>
          </p:cNvPr>
          <p:cNvSpPr>
            <a:spLocks noGrp="1"/>
          </p:cNvSpPr>
          <p:nvPr>
            <p:ph type="title"/>
          </p:nvPr>
        </p:nvSpPr>
        <p:spPr>
          <a:xfrm>
            <a:off x="2592925" y="624110"/>
            <a:ext cx="8911687" cy="1280890"/>
          </a:xfrm>
        </p:spPr>
        <p:txBody>
          <a:bodyPr>
            <a:normAutofit/>
          </a:bodyPr>
          <a:lstStyle/>
          <a:p>
            <a:r>
              <a:rPr lang="en-US">
                <a:solidFill>
                  <a:schemeClr val="bg2">
                    <a:lumMod val="25000"/>
                  </a:schemeClr>
                </a:solidFill>
              </a:rPr>
              <a:t>Safe Medication Administration </a:t>
            </a:r>
          </a:p>
        </p:txBody>
      </p:sp>
      <p:sp>
        <p:nvSpPr>
          <p:cNvPr id="85" name="Rectangle 84">
            <a:extLst>
              <a:ext uri="{FF2B5EF4-FFF2-40B4-BE49-F238E27FC236}">
                <a16:creationId xmlns:a16="http://schemas.microsoft.com/office/drawing/2014/main" id="{685D77DF-610F-4D0F-A3D2-4FBBC96640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7" name="Freeform 11">
            <a:extLst>
              <a:ext uri="{FF2B5EF4-FFF2-40B4-BE49-F238E27FC236}">
                <a16:creationId xmlns:a16="http://schemas.microsoft.com/office/drawing/2014/main" id="{2513384B-399F-47B1-9ABD-172607AA4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graphicFrame>
        <p:nvGraphicFramePr>
          <p:cNvPr id="5" name="Content Placeholder 2">
            <a:extLst>
              <a:ext uri="{FF2B5EF4-FFF2-40B4-BE49-F238E27FC236}">
                <a16:creationId xmlns:a16="http://schemas.microsoft.com/office/drawing/2014/main" id="{3F14627D-E90F-67BA-B058-190505834EDF}"/>
              </a:ext>
            </a:extLst>
          </p:cNvPr>
          <p:cNvGraphicFramePr>
            <a:graphicFrameLocks noGrp="1"/>
          </p:cNvGraphicFramePr>
          <p:nvPr>
            <p:ph idx="1"/>
            <p:extLst>
              <p:ext uri="{D42A27DB-BD31-4B8C-83A1-F6EECF244321}">
                <p14:modId xmlns:p14="http://schemas.microsoft.com/office/powerpoint/2010/main" val="1490918667"/>
              </p:ext>
            </p:extLst>
          </p:nvPr>
        </p:nvGraphicFramePr>
        <p:xfrm>
          <a:off x="2589212" y="2133600"/>
          <a:ext cx="8915400" cy="37776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63358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8"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49"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50"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51"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52"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53"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54"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55"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56"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57"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58"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59"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61" name="Group 60">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62"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63"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64"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65"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66"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67"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68"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69"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70"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71"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72"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73"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5" name="Rectangle 74">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79" name="Rectangle 78">
            <a:extLst>
              <a:ext uri="{FF2B5EF4-FFF2-40B4-BE49-F238E27FC236}">
                <a16:creationId xmlns:a16="http://schemas.microsoft.com/office/drawing/2014/main" id="{25F129D9-8F3D-4302-AB5D-DE987A6B1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 name="Rectangle 80">
            <a:extLst>
              <a:ext uri="{FF2B5EF4-FFF2-40B4-BE49-F238E27FC236}">
                <a16:creationId xmlns:a16="http://schemas.microsoft.com/office/drawing/2014/main" id="{1F4A57F6-BEF1-4CA6-A0F1-3A01F6AB4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4C605C">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0F6A94A-723E-0331-CD86-66B5330AECA0}"/>
              </a:ext>
            </a:extLst>
          </p:cNvPr>
          <p:cNvSpPr>
            <a:spLocks noGrp="1"/>
          </p:cNvSpPr>
          <p:nvPr>
            <p:ph type="title"/>
          </p:nvPr>
        </p:nvSpPr>
        <p:spPr>
          <a:xfrm>
            <a:off x="540279" y="967417"/>
            <a:ext cx="3778870" cy="3943250"/>
          </a:xfrm>
        </p:spPr>
        <p:txBody>
          <a:bodyPr vert="horz" lIns="91440" tIns="45720" rIns="91440" bIns="45720" rtlCol="0" anchor="b">
            <a:normAutofit/>
          </a:bodyPr>
          <a:lstStyle/>
          <a:p>
            <a:br>
              <a:rPr lang="en-US" sz="4000">
                <a:solidFill>
                  <a:srgbClr val="FEFFFF"/>
                </a:solidFill>
              </a:rPr>
            </a:br>
            <a:endParaRPr lang="en-US" sz="4000">
              <a:solidFill>
                <a:srgbClr val="FEFFFF"/>
              </a:solidFill>
            </a:endParaRPr>
          </a:p>
        </p:txBody>
      </p:sp>
      <p:sp>
        <p:nvSpPr>
          <p:cNvPr id="83" name="Freeform 5">
            <a:extLst>
              <a:ext uri="{FF2B5EF4-FFF2-40B4-BE49-F238E27FC236}">
                <a16:creationId xmlns:a16="http://schemas.microsoft.com/office/drawing/2014/main" id="{E3336A73-1C9B-4BAA-A893-AD3C79E66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76056D31-2C95-1B37-EB8E-780A88912B73}"/>
              </a:ext>
            </a:extLst>
          </p:cNvPr>
          <p:cNvSpPr txBox="1"/>
          <p:nvPr/>
        </p:nvSpPr>
        <p:spPr>
          <a:xfrm>
            <a:off x="430431" y="2064658"/>
            <a:ext cx="3778870" cy="2554545"/>
          </a:xfrm>
          <a:prstGeom prst="rect">
            <a:avLst/>
          </a:prstGeom>
          <a:noFill/>
        </p:spPr>
        <p:txBody>
          <a:bodyPr wrap="square">
            <a:spAutoFit/>
          </a:bodyPr>
          <a:lstStyle/>
          <a:p>
            <a:r>
              <a:rPr kumimoji="0" lang="en-US" sz="4000" b="0" i="0" u="none" strike="noStrike" kern="1200" cap="none" spc="0" normalizeH="0" baseline="0" noProof="0">
                <a:ln>
                  <a:noFill/>
                </a:ln>
                <a:solidFill>
                  <a:srgbClr val="FEFFFF"/>
                </a:solidFill>
                <a:effectLst/>
                <a:uLnTx/>
                <a:uFillTx/>
                <a:latin typeface="Century Gothic" panose="020B0502020202020204"/>
                <a:ea typeface="+mj-ea"/>
                <a:cs typeface="+mj-cs"/>
              </a:rPr>
              <a:t>Modified Medication Administration Process List</a:t>
            </a:r>
            <a:endParaRPr lang="en-US"/>
          </a:p>
        </p:txBody>
      </p:sp>
      <p:pic>
        <p:nvPicPr>
          <p:cNvPr id="12" name="Picture 11">
            <a:extLst>
              <a:ext uri="{FF2B5EF4-FFF2-40B4-BE49-F238E27FC236}">
                <a16:creationId xmlns:a16="http://schemas.microsoft.com/office/drawing/2014/main" id="{FAA68C92-AAB6-1918-2233-ABF131D5B33C}"/>
              </a:ext>
            </a:extLst>
          </p:cNvPr>
          <p:cNvPicPr>
            <a:picLocks noChangeAspect="1"/>
          </p:cNvPicPr>
          <p:nvPr/>
        </p:nvPicPr>
        <p:blipFill>
          <a:blip r:embed="rId3"/>
          <a:stretch>
            <a:fillRect/>
          </a:stretch>
        </p:blipFill>
        <p:spPr>
          <a:xfrm>
            <a:off x="6096000" y="471142"/>
            <a:ext cx="4677428" cy="6058746"/>
          </a:xfrm>
          <a:prstGeom prst="rect">
            <a:avLst/>
          </a:prstGeom>
        </p:spPr>
      </p:pic>
    </p:spTree>
    <p:extLst>
      <p:ext uri="{BB962C8B-B14F-4D97-AF65-F5344CB8AC3E}">
        <p14:creationId xmlns:p14="http://schemas.microsoft.com/office/powerpoint/2010/main" val="1452327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8"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49"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50"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51"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52"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53"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54"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55"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56"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57"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58"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59"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61" name="Group 60">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62"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63"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64"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65"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66"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67"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68"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69"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70"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71"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72"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73"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5" name="Rectangle 74">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79" name="Rectangle 78">
            <a:extLst>
              <a:ext uri="{FF2B5EF4-FFF2-40B4-BE49-F238E27FC236}">
                <a16:creationId xmlns:a16="http://schemas.microsoft.com/office/drawing/2014/main" id="{25F129D9-8F3D-4302-AB5D-DE987A6B1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 name="Rectangle 80">
            <a:extLst>
              <a:ext uri="{FF2B5EF4-FFF2-40B4-BE49-F238E27FC236}">
                <a16:creationId xmlns:a16="http://schemas.microsoft.com/office/drawing/2014/main" id="{1F4A57F6-BEF1-4CA6-A0F1-3A01F6AB4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4C605C">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0F6A94A-723E-0331-CD86-66B5330AECA0}"/>
              </a:ext>
            </a:extLst>
          </p:cNvPr>
          <p:cNvSpPr>
            <a:spLocks noGrp="1"/>
          </p:cNvSpPr>
          <p:nvPr>
            <p:ph type="title"/>
          </p:nvPr>
        </p:nvSpPr>
        <p:spPr>
          <a:xfrm>
            <a:off x="372537" y="1209053"/>
            <a:ext cx="3778870" cy="3943250"/>
          </a:xfrm>
        </p:spPr>
        <p:txBody>
          <a:bodyPr vert="horz" lIns="91440" tIns="45720" rIns="91440" bIns="45720" rtlCol="0" anchor="b">
            <a:normAutofit/>
          </a:bodyPr>
          <a:lstStyle/>
          <a:p>
            <a:r>
              <a:rPr lang="en-US" sz="4000">
                <a:solidFill>
                  <a:srgbClr val="FEFFFF"/>
                </a:solidFill>
              </a:rPr>
              <a:t>Modified Medication Administration Process Visual</a:t>
            </a:r>
            <a:br>
              <a:rPr lang="en-US" sz="4000">
                <a:solidFill>
                  <a:srgbClr val="FEFFFF"/>
                </a:solidFill>
              </a:rPr>
            </a:br>
            <a:endParaRPr lang="en-US" sz="4000">
              <a:solidFill>
                <a:srgbClr val="FEFFFF"/>
              </a:solidFill>
            </a:endParaRPr>
          </a:p>
        </p:txBody>
      </p:sp>
      <p:sp>
        <p:nvSpPr>
          <p:cNvPr id="83" name="Freeform 5">
            <a:extLst>
              <a:ext uri="{FF2B5EF4-FFF2-40B4-BE49-F238E27FC236}">
                <a16:creationId xmlns:a16="http://schemas.microsoft.com/office/drawing/2014/main" id="{E3336A73-1C9B-4BAA-A893-AD3C79E66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21" name="Picture 20">
            <a:extLst>
              <a:ext uri="{FF2B5EF4-FFF2-40B4-BE49-F238E27FC236}">
                <a16:creationId xmlns:a16="http://schemas.microsoft.com/office/drawing/2014/main" id="{A3987018-1657-2907-3541-E0A0CF27238F}"/>
              </a:ext>
            </a:extLst>
          </p:cNvPr>
          <p:cNvPicPr>
            <a:picLocks noChangeAspect="1"/>
          </p:cNvPicPr>
          <p:nvPr/>
        </p:nvPicPr>
        <p:blipFill>
          <a:blip r:embed="rId3"/>
          <a:stretch>
            <a:fillRect/>
          </a:stretch>
        </p:blipFill>
        <p:spPr>
          <a:xfrm>
            <a:off x="5613992" y="30012"/>
            <a:ext cx="5600700" cy="6832600"/>
          </a:xfrm>
          <a:prstGeom prst="rect">
            <a:avLst/>
          </a:prstGeom>
        </p:spPr>
      </p:pic>
    </p:spTree>
    <p:extLst>
      <p:ext uri="{BB962C8B-B14F-4D97-AF65-F5344CB8AC3E}">
        <p14:creationId xmlns:p14="http://schemas.microsoft.com/office/powerpoint/2010/main" val="1869720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3"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62163DB6-3EE7-474C-8726-1A05F7DE4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32B113E-AA9B-80CE-B812-8C9AF59A0C49}"/>
              </a:ext>
            </a:extLst>
          </p:cNvPr>
          <p:cNvSpPr>
            <a:spLocks noGrp="1"/>
          </p:cNvSpPr>
          <p:nvPr>
            <p:ph type="body" idx="1"/>
          </p:nvPr>
        </p:nvSpPr>
        <p:spPr>
          <a:xfrm>
            <a:off x="1171519" y="804334"/>
            <a:ext cx="3164648" cy="5249332"/>
          </a:xfrm>
        </p:spPr>
        <p:txBody>
          <a:bodyPr vert="horz" lIns="91440" tIns="45720" rIns="91440" bIns="45720" rtlCol="0" anchor="ctr">
            <a:normAutofit/>
          </a:bodyPr>
          <a:lstStyle/>
          <a:p>
            <a:pPr algn="r"/>
            <a:r>
              <a:rPr lang="en-US" sz="2400">
                <a:solidFill>
                  <a:schemeClr val="tx2">
                    <a:lumMod val="75000"/>
                  </a:schemeClr>
                </a:solidFill>
              </a:rPr>
              <a:t>Chain of Custody</a:t>
            </a:r>
          </a:p>
        </p:txBody>
      </p:sp>
      <p:sp>
        <p:nvSpPr>
          <p:cNvPr id="42" name="Rectangle 41">
            <a:extLst>
              <a:ext uri="{FF2B5EF4-FFF2-40B4-BE49-F238E27FC236}">
                <a16:creationId xmlns:a16="http://schemas.microsoft.com/office/drawing/2014/main" id="{A317EBE3-FF86-4DA1-BC9A-331F7F214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 name="Straight Connector 4">
            <a:extLst>
              <a:ext uri="{FF2B5EF4-FFF2-40B4-BE49-F238E27FC236}">
                <a16:creationId xmlns:a16="http://schemas.microsoft.com/office/drawing/2014/main" id="{34D43EC1-35FA-4FC3-8526-F655CEB09D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47"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48"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49"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50"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51"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52"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53"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54"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55"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56"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57"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58"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79411C71-6385-2262-E00B-EF0A71BF26A1}"/>
              </a:ext>
            </a:extLst>
          </p:cNvPr>
          <p:cNvSpPr>
            <a:spLocks noGrp="1"/>
          </p:cNvSpPr>
          <p:nvPr>
            <p:ph type="title"/>
          </p:nvPr>
        </p:nvSpPr>
        <p:spPr>
          <a:xfrm>
            <a:off x="5021326" y="1318591"/>
            <a:ext cx="5882201" cy="4220820"/>
          </a:xfrm>
        </p:spPr>
        <p:txBody>
          <a:bodyPr vert="horz" lIns="91440" tIns="45720" rIns="91440" bIns="45720" rtlCol="0" anchor="ctr">
            <a:normAutofit/>
          </a:bodyPr>
          <a:lstStyle/>
          <a:p>
            <a:r>
              <a:rPr lang="en-US" sz="5400">
                <a:solidFill>
                  <a:schemeClr val="tx2">
                    <a:lumMod val="75000"/>
                  </a:schemeClr>
                </a:solidFill>
              </a:rPr>
              <a:t>Unit 8</a:t>
            </a:r>
          </a:p>
        </p:txBody>
      </p:sp>
    </p:spTree>
    <p:extLst>
      <p:ext uri="{BB962C8B-B14F-4D97-AF65-F5344CB8AC3E}">
        <p14:creationId xmlns:p14="http://schemas.microsoft.com/office/powerpoint/2010/main" val="15961483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a:extLst>
            <a:ext uri="{FF2B5EF4-FFF2-40B4-BE49-F238E27FC236}">
              <a16:creationId xmlns:a16="http://schemas.microsoft.com/office/drawing/2014/main" id="{657D1D67-6908-353A-EB20-591607FF20C1}"/>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1DBE429-8660-4D88-BC47-B159B7251B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B7DF222-98CD-4513-8AEA-F83CF2A11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7E28B68-19D0-30E0-A775-42FD2A6BE94F}"/>
              </a:ext>
            </a:extLst>
          </p:cNvPr>
          <p:cNvSpPr>
            <a:spLocks noGrp="1"/>
          </p:cNvSpPr>
          <p:nvPr>
            <p:ph type="title"/>
          </p:nvPr>
        </p:nvSpPr>
        <p:spPr>
          <a:xfrm>
            <a:off x="1843391" y="624110"/>
            <a:ext cx="9383408" cy="1280890"/>
          </a:xfrm>
        </p:spPr>
        <p:txBody>
          <a:bodyPr>
            <a:normAutofit/>
          </a:bodyPr>
          <a:lstStyle/>
          <a:p>
            <a:r>
              <a:rPr lang="en-US">
                <a:solidFill>
                  <a:schemeClr val="bg1"/>
                </a:solidFill>
              </a:rPr>
              <a:t>Sample Ordering and Receiving Log</a:t>
            </a:r>
          </a:p>
        </p:txBody>
      </p:sp>
      <p:sp>
        <p:nvSpPr>
          <p:cNvPr id="15" name="Freeform 11">
            <a:extLst>
              <a:ext uri="{FF2B5EF4-FFF2-40B4-BE49-F238E27FC236}">
                <a16:creationId xmlns:a16="http://schemas.microsoft.com/office/drawing/2014/main" id="{92C98781-DD9B-44BA-B873-BD5060A9C4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3" name="Content Placeholder 2">
            <a:extLst>
              <a:ext uri="{FF2B5EF4-FFF2-40B4-BE49-F238E27FC236}">
                <a16:creationId xmlns:a16="http://schemas.microsoft.com/office/drawing/2014/main" id="{4ACDEE7B-4CAB-9B70-DB90-4B791693C759}"/>
              </a:ext>
            </a:extLst>
          </p:cNvPr>
          <p:cNvSpPr>
            <a:spLocks/>
          </p:cNvSpPr>
          <p:nvPr/>
        </p:nvSpPr>
        <p:spPr>
          <a:xfrm>
            <a:off x="646835" y="2529110"/>
            <a:ext cx="11191007" cy="3987801"/>
          </a:xfrm>
          <a:prstGeom prst="rect">
            <a:avLst/>
          </a:prstGeom>
        </p:spPr>
        <p:txBody>
          <a:bodyPr vert="horz" lIns="91440" tIns="45720" rIns="91440" bIns="45720" rtlCol="0" anchor="t">
            <a:normAutofit/>
          </a:bodyPr>
          <a:lstStyle/>
          <a:p>
            <a:pPr defTabSz="356616">
              <a:spcAft>
                <a:spcPts val="600"/>
              </a:spcAft>
            </a:pPr>
            <a:endParaRPr lang="en-US" sz="2400"/>
          </a:p>
        </p:txBody>
      </p:sp>
      <p:pic>
        <p:nvPicPr>
          <p:cNvPr id="8" name="Picture 7">
            <a:extLst>
              <a:ext uri="{FF2B5EF4-FFF2-40B4-BE49-F238E27FC236}">
                <a16:creationId xmlns:a16="http://schemas.microsoft.com/office/drawing/2014/main" id="{B959DD98-D2A8-890E-7F04-D0137E85377A}"/>
              </a:ext>
            </a:extLst>
          </p:cNvPr>
          <p:cNvPicPr>
            <a:picLocks noChangeAspect="1"/>
          </p:cNvPicPr>
          <p:nvPr/>
        </p:nvPicPr>
        <p:blipFill>
          <a:blip r:embed="rId3"/>
          <a:stretch>
            <a:fillRect/>
          </a:stretch>
        </p:blipFill>
        <p:spPr>
          <a:xfrm>
            <a:off x="1843391" y="2820473"/>
            <a:ext cx="8394471" cy="3696439"/>
          </a:xfrm>
          <a:prstGeom prst="rect">
            <a:avLst/>
          </a:prstGeom>
        </p:spPr>
      </p:pic>
    </p:spTree>
    <p:extLst>
      <p:ext uri="{BB962C8B-B14F-4D97-AF65-F5344CB8AC3E}">
        <p14:creationId xmlns:p14="http://schemas.microsoft.com/office/powerpoint/2010/main" val="137099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a:extLst>
            <a:ext uri="{FF2B5EF4-FFF2-40B4-BE49-F238E27FC236}">
              <a16:creationId xmlns:a16="http://schemas.microsoft.com/office/drawing/2014/main" id="{657D1D67-6908-353A-EB20-591607FF20C1}"/>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DBE429-8660-4D88-BC47-B159B7251B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B7DF222-98CD-4513-8AEA-F83CF2A11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7E28B68-19D0-30E0-A775-42FD2A6BE94F}"/>
              </a:ext>
            </a:extLst>
          </p:cNvPr>
          <p:cNvSpPr>
            <a:spLocks noGrp="1"/>
          </p:cNvSpPr>
          <p:nvPr>
            <p:ph type="title"/>
          </p:nvPr>
        </p:nvSpPr>
        <p:spPr>
          <a:xfrm>
            <a:off x="1843391" y="624110"/>
            <a:ext cx="9383408" cy="1280890"/>
          </a:xfrm>
        </p:spPr>
        <p:txBody>
          <a:bodyPr>
            <a:normAutofit/>
          </a:bodyPr>
          <a:lstStyle/>
          <a:p>
            <a:r>
              <a:rPr lang="en-US">
                <a:solidFill>
                  <a:schemeClr val="bg1"/>
                </a:solidFill>
              </a:rPr>
              <a:t>Medication Security</a:t>
            </a:r>
          </a:p>
        </p:txBody>
      </p:sp>
      <p:sp>
        <p:nvSpPr>
          <p:cNvPr id="13" name="Freeform 11">
            <a:extLst>
              <a:ext uri="{FF2B5EF4-FFF2-40B4-BE49-F238E27FC236}">
                <a16:creationId xmlns:a16="http://schemas.microsoft.com/office/drawing/2014/main" id="{92C98781-DD9B-44BA-B873-BD5060A9C4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graphicFrame>
        <p:nvGraphicFramePr>
          <p:cNvPr id="5" name="Content Placeholder 2">
            <a:extLst>
              <a:ext uri="{FF2B5EF4-FFF2-40B4-BE49-F238E27FC236}">
                <a16:creationId xmlns:a16="http://schemas.microsoft.com/office/drawing/2014/main" id="{59117D78-4394-1C49-C1DC-2EDA409AB6DC}"/>
              </a:ext>
            </a:extLst>
          </p:cNvPr>
          <p:cNvGraphicFramePr>
            <a:graphicFrameLocks noGrp="1"/>
          </p:cNvGraphicFramePr>
          <p:nvPr>
            <p:ph idx="1"/>
            <p:extLst>
              <p:ext uri="{D42A27DB-BD31-4B8C-83A1-F6EECF244321}">
                <p14:modId xmlns:p14="http://schemas.microsoft.com/office/powerpoint/2010/main" val="2140164402"/>
              </p:ext>
            </p:extLst>
          </p:nvPr>
        </p:nvGraphicFramePr>
        <p:xfrm>
          <a:off x="961012" y="2930805"/>
          <a:ext cx="10265786" cy="2961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06409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a:extLst>
            <a:ext uri="{FF2B5EF4-FFF2-40B4-BE49-F238E27FC236}">
              <a16:creationId xmlns:a16="http://schemas.microsoft.com/office/drawing/2014/main" id="{657D1D67-6908-353A-EB20-591607FF20C1}"/>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5"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4"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5"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6"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7"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8"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9"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0"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1"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2"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3"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4"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6" name="Group 25">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7"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8"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9"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0"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1"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2"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3"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4"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5"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6"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7"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8"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40" name="Rectangle 39">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Freeform 6">
            <a:extLst>
              <a:ext uri="{FF2B5EF4-FFF2-40B4-BE49-F238E27FC236}">
                <a16:creationId xmlns:a16="http://schemas.microsoft.com/office/drawing/2014/main" id="{BA1AABB7-0FD0-4445-8B8B-7A0C680C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pic>
        <p:nvPicPr>
          <p:cNvPr id="4" name="Picture 3" descr="Free Touch Digital illustration and picture">
            <a:extLst>
              <a:ext uri="{FF2B5EF4-FFF2-40B4-BE49-F238E27FC236}">
                <a16:creationId xmlns:a16="http://schemas.microsoft.com/office/drawing/2014/main" id="{E9A07D8F-CB78-7D1A-7429-43E07B86887B}"/>
              </a:ext>
            </a:extLst>
          </p:cNvPr>
          <p:cNvPicPr>
            <a:picLocks noChangeAspect="1"/>
          </p:cNvPicPr>
          <p:nvPr/>
        </p:nvPicPr>
        <p:blipFill rotWithShape="1">
          <a:blip r:embed="rId3"/>
          <a:srcRect t="15730"/>
          <a:stretch/>
        </p:blipFill>
        <p:spPr>
          <a:xfrm>
            <a:off x="-26394" y="-862495"/>
            <a:ext cx="12191980" cy="7729718"/>
          </a:xfrm>
          <a:prstGeom prst="rect">
            <a:avLst/>
          </a:prstGeom>
        </p:spPr>
      </p:pic>
      <p:sp>
        <p:nvSpPr>
          <p:cNvPr id="44" name="Freeform 5">
            <a:extLst>
              <a:ext uri="{FF2B5EF4-FFF2-40B4-BE49-F238E27FC236}">
                <a16:creationId xmlns:a16="http://schemas.microsoft.com/office/drawing/2014/main" id="{2F2D0089-EE06-49C0-9C5F-56B94DF2D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3632297"/>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chemeClr val="tx1">
              <a:alpha val="92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7E28B68-19D0-30E0-A775-42FD2A6BE94F}"/>
              </a:ext>
            </a:extLst>
          </p:cNvPr>
          <p:cNvSpPr>
            <a:spLocks noGrp="1"/>
          </p:cNvSpPr>
          <p:nvPr>
            <p:ph type="title"/>
          </p:nvPr>
        </p:nvSpPr>
        <p:spPr>
          <a:xfrm>
            <a:off x="1083733" y="3962400"/>
            <a:ext cx="8458200" cy="958911"/>
          </a:xfrm>
        </p:spPr>
        <p:txBody>
          <a:bodyPr vert="horz" lIns="91440" tIns="45720" rIns="91440" bIns="45720" rtlCol="0" anchor="b">
            <a:normAutofit/>
          </a:bodyPr>
          <a:lstStyle/>
          <a:p>
            <a:pPr>
              <a:lnSpc>
                <a:spcPct val="90000"/>
              </a:lnSpc>
            </a:pPr>
            <a:r>
              <a:rPr lang="en-US" sz="3400">
                <a:solidFill>
                  <a:srgbClr val="FEFFFF"/>
                </a:solidFill>
              </a:rPr>
              <a:t>Biometrics  Medication Security System</a:t>
            </a:r>
          </a:p>
        </p:txBody>
      </p:sp>
    </p:spTree>
    <p:extLst>
      <p:ext uri="{BB962C8B-B14F-4D97-AF65-F5344CB8AC3E}">
        <p14:creationId xmlns:p14="http://schemas.microsoft.com/office/powerpoint/2010/main" val="37857425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7D7698FB-3A5E-B330-F196-763E01E9427A}"/>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A5FC171-5EF1-470A-B19B-DB937973D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0"/>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5927EE3-1C3C-08ED-87B6-5BB8023CBC7A}"/>
              </a:ext>
            </a:extLst>
          </p:cNvPr>
          <p:cNvSpPr>
            <a:spLocks noGrp="1"/>
          </p:cNvSpPr>
          <p:nvPr>
            <p:ph type="title"/>
          </p:nvPr>
        </p:nvSpPr>
        <p:spPr>
          <a:xfrm>
            <a:off x="1948982" y="641674"/>
            <a:ext cx="8911687" cy="1280890"/>
          </a:xfrm>
        </p:spPr>
        <p:txBody>
          <a:bodyPr>
            <a:normAutofit/>
          </a:bodyPr>
          <a:lstStyle/>
          <a:p>
            <a:r>
              <a:rPr lang="en-US" sz="4000">
                <a:solidFill>
                  <a:schemeClr val="tx1"/>
                </a:solidFill>
              </a:rPr>
              <a:t>Medication Disposal</a:t>
            </a:r>
            <a:endParaRPr lang="en-US" sz="3800">
              <a:solidFill>
                <a:schemeClr val="tx1"/>
              </a:solidFill>
            </a:endParaRPr>
          </a:p>
        </p:txBody>
      </p:sp>
      <p:sp>
        <p:nvSpPr>
          <p:cNvPr id="26" name="Rectangle 25">
            <a:extLst>
              <a:ext uri="{FF2B5EF4-FFF2-40B4-BE49-F238E27FC236}">
                <a16:creationId xmlns:a16="http://schemas.microsoft.com/office/drawing/2014/main" id="{685D77DF-610F-4D0F-A3D2-4FBBC96640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Freeform 11">
            <a:extLst>
              <a:ext uri="{FF2B5EF4-FFF2-40B4-BE49-F238E27FC236}">
                <a16:creationId xmlns:a16="http://schemas.microsoft.com/office/drawing/2014/main" id="{2513384B-399F-47B1-9ABD-172607AA4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4" name="Content Placeholder 3">
            <a:extLst>
              <a:ext uri="{FF2B5EF4-FFF2-40B4-BE49-F238E27FC236}">
                <a16:creationId xmlns:a16="http://schemas.microsoft.com/office/drawing/2014/main" id="{2DAD0726-DE04-F202-8B81-1BA5B3EFD8C9}"/>
              </a:ext>
            </a:extLst>
          </p:cNvPr>
          <p:cNvSpPr>
            <a:spLocks noGrp="1"/>
          </p:cNvSpPr>
          <p:nvPr>
            <p:ph idx="1"/>
          </p:nvPr>
        </p:nvSpPr>
        <p:spPr>
          <a:xfrm>
            <a:off x="1936414" y="2133599"/>
            <a:ext cx="4468411" cy="3777622"/>
          </a:xfrm>
        </p:spPr>
        <p:txBody>
          <a:bodyPr/>
          <a:lstStyle/>
          <a:p>
            <a:pPr>
              <a:buFont typeface="Arial" panose="020B0604020202020204" pitchFamily="34" charset="0"/>
              <a:buChar char="•"/>
            </a:pPr>
            <a:r>
              <a:rPr lang="en-US" sz="3600"/>
              <a:t>Disposal Process</a:t>
            </a:r>
          </a:p>
          <a:p>
            <a:pPr lvl="1">
              <a:buFont typeface="Courier New" panose="02070309020205020404" pitchFamily="49" charset="0"/>
              <a:buChar char="o"/>
            </a:pPr>
            <a:r>
              <a:rPr lang="en-US" sz="2800"/>
              <a:t>Do Not Crush per FDA Guidelines</a:t>
            </a:r>
          </a:p>
          <a:p>
            <a:pPr>
              <a:buFont typeface="Arial" panose="020B0604020202020204" pitchFamily="34" charset="0"/>
              <a:buChar char="•"/>
            </a:pPr>
            <a:r>
              <a:rPr lang="en-US" sz="3600"/>
              <a:t>Disposal Record</a:t>
            </a:r>
          </a:p>
          <a:p>
            <a:pPr lvl="1">
              <a:buFont typeface="Courier New" panose="02070309020205020404" pitchFamily="49" charset="0"/>
              <a:buChar char="o"/>
            </a:pPr>
            <a:r>
              <a:rPr lang="en-US" sz="2800"/>
              <a:t>Updated</a:t>
            </a:r>
          </a:p>
          <a:p>
            <a:endParaRPr lang="en-US"/>
          </a:p>
        </p:txBody>
      </p:sp>
      <p:pic>
        <p:nvPicPr>
          <p:cNvPr id="5" name="Picture 4">
            <a:extLst>
              <a:ext uri="{FF2B5EF4-FFF2-40B4-BE49-F238E27FC236}">
                <a16:creationId xmlns:a16="http://schemas.microsoft.com/office/drawing/2014/main" id="{2DF669E9-7ACC-5CF6-FEB2-F11DFE09BAE8}"/>
              </a:ext>
            </a:extLst>
          </p:cNvPr>
          <p:cNvPicPr>
            <a:picLocks noChangeAspect="1"/>
          </p:cNvPicPr>
          <p:nvPr/>
        </p:nvPicPr>
        <p:blipFill>
          <a:blip r:embed="rId3"/>
          <a:stretch>
            <a:fillRect/>
          </a:stretch>
        </p:blipFill>
        <p:spPr>
          <a:xfrm>
            <a:off x="7338310" y="1397855"/>
            <a:ext cx="3645724" cy="5249111"/>
          </a:xfrm>
          <a:prstGeom prst="rect">
            <a:avLst/>
          </a:prstGeom>
        </p:spPr>
      </p:pic>
    </p:spTree>
    <p:extLst>
      <p:ext uri="{BB962C8B-B14F-4D97-AF65-F5344CB8AC3E}">
        <p14:creationId xmlns:p14="http://schemas.microsoft.com/office/powerpoint/2010/main" val="842312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9"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0"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1"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2"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3"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4"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5"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6"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7"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8"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9"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1" name="Group 20">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2"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3"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4"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5"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6"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7"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8"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29"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0"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1"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2"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3"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5" name="Rectangle 34">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Freeform 6">
            <a:extLst>
              <a:ext uri="{FF2B5EF4-FFF2-40B4-BE49-F238E27FC236}">
                <a16:creationId xmlns:a16="http://schemas.microsoft.com/office/drawing/2014/main" id="{62163DB6-3EE7-474C-8726-1A05F7DE4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39" name="Rectangle 38">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317EBE3-FF86-4DA1-BC9A-331F7F214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3" name="Straight Connector 42">
            <a:extLst>
              <a:ext uri="{FF2B5EF4-FFF2-40B4-BE49-F238E27FC236}">
                <a16:creationId xmlns:a16="http://schemas.microsoft.com/office/drawing/2014/main" id="{34D43EC1-35FA-4FC3-8526-F655CEB09D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5"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47"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48"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49"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50"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51"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52"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53"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54"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55"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56"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57"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79411C71-6385-2262-E00B-EF0A71BF26A1}"/>
              </a:ext>
            </a:extLst>
          </p:cNvPr>
          <p:cNvSpPr>
            <a:spLocks noGrp="1"/>
          </p:cNvSpPr>
          <p:nvPr>
            <p:ph type="title"/>
          </p:nvPr>
        </p:nvSpPr>
        <p:spPr>
          <a:xfrm>
            <a:off x="5021326" y="1318591"/>
            <a:ext cx="5882201" cy="4220820"/>
          </a:xfrm>
        </p:spPr>
        <p:txBody>
          <a:bodyPr vert="horz" lIns="91440" tIns="45720" rIns="91440" bIns="45720" rtlCol="0" anchor="ctr">
            <a:normAutofit/>
          </a:bodyPr>
          <a:lstStyle/>
          <a:p>
            <a:r>
              <a:rPr lang="en-US" sz="5400">
                <a:solidFill>
                  <a:schemeClr val="tx2">
                    <a:lumMod val="75000"/>
                  </a:schemeClr>
                </a:solidFill>
              </a:rPr>
              <a:t>Introduction</a:t>
            </a:r>
          </a:p>
        </p:txBody>
      </p:sp>
    </p:spTree>
    <p:extLst>
      <p:ext uri="{BB962C8B-B14F-4D97-AF65-F5344CB8AC3E}">
        <p14:creationId xmlns:p14="http://schemas.microsoft.com/office/powerpoint/2010/main" val="3260998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AE0B5076-6D82-0B65-511D-6D8785A3A9C6}"/>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781E0B0A-D713-D303-5DF4-2BE846B93EA1}"/>
              </a:ext>
            </a:extLst>
          </p:cNvPr>
          <p:cNvPicPr>
            <a:picLocks noChangeAspect="1"/>
          </p:cNvPicPr>
          <p:nvPr/>
        </p:nvPicPr>
        <p:blipFill rotWithShape="1">
          <a:blip r:embed="rId3"/>
          <a:srcRect r="26276" b="-1"/>
          <a:stretch/>
        </p:blipFill>
        <p:spPr>
          <a:xfrm>
            <a:off x="1" y="10"/>
            <a:ext cx="7574440" cy="6857990"/>
          </a:xfrm>
          <a:prstGeom prst="rect">
            <a:avLst/>
          </a:prstGeom>
        </p:spPr>
      </p:pic>
      <p:sp>
        <p:nvSpPr>
          <p:cNvPr id="26"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2B3E6A7-3B98-FCBC-FB2C-38EDE81E8846}"/>
              </a:ext>
            </a:extLst>
          </p:cNvPr>
          <p:cNvSpPr>
            <a:spLocks noGrp="1"/>
          </p:cNvSpPr>
          <p:nvPr>
            <p:ph type="title"/>
          </p:nvPr>
        </p:nvSpPr>
        <p:spPr>
          <a:xfrm>
            <a:off x="541867" y="787400"/>
            <a:ext cx="7145866" cy="778933"/>
          </a:xfrm>
        </p:spPr>
        <p:txBody>
          <a:bodyPr anchor="ctr">
            <a:normAutofit/>
          </a:bodyPr>
          <a:lstStyle/>
          <a:p>
            <a:r>
              <a:rPr lang="en-US" sz="3200">
                <a:solidFill>
                  <a:srgbClr val="FEFFFF"/>
                </a:solidFill>
              </a:rPr>
              <a:t>Drug Incident Reporting</a:t>
            </a:r>
          </a:p>
        </p:txBody>
      </p:sp>
      <p:sp>
        <p:nvSpPr>
          <p:cNvPr id="3" name="Content Placeholder 2">
            <a:extLst>
              <a:ext uri="{FF2B5EF4-FFF2-40B4-BE49-F238E27FC236}">
                <a16:creationId xmlns:a16="http://schemas.microsoft.com/office/drawing/2014/main" id="{B3BBC16E-730A-FAD2-C165-C82ABBC7C22B}"/>
              </a:ext>
            </a:extLst>
          </p:cNvPr>
          <p:cNvSpPr>
            <a:spLocks noGrp="1"/>
          </p:cNvSpPr>
          <p:nvPr>
            <p:ph idx="1"/>
          </p:nvPr>
        </p:nvSpPr>
        <p:spPr>
          <a:xfrm>
            <a:off x="7860770" y="2017668"/>
            <a:ext cx="3750205" cy="3857816"/>
          </a:xfrm>
        </p:spPr>
        <p:txBody>
          <a:bodyPr vert="horz" lIns="91440" tIns="45720" rIns="91440" bIns="45720" rtlCol="0" anchor="t">
            <a:normAutofit/>
          </a:bodyPr>
          <a:lstStyle/>
          <a:p>
            <a:pPr>
              <a:buFont typeface="Arial" charset="2"/>
              <a:buChar char="•"/>
            </a:pPr>
            <a:r>
              <a:rPr lang="en-US" sz="2800">
                <a:solidFill>
                  <a:schemeClr val="tx1">
                    <a:lumMod val="95000"/>
                    <a:lumOff val="5000"/>
                  </a:schemeClr>
                </a:solidFill>
              </a:rPr>
              <a:t>Online</a:t>
            </a:r>
            <a:endParaRPr lang="en-US">
              <a:solidFill>
                <a:schemeClr val="tx1">
                  <a:lumMod val="95000"/>
                  <a:lumOff val="5000"/>
                </a:schemeClr>
              </a:solidFill>
            </a:endParaRPr>
          </a:p>
          <a:p>
            <a:pPr>
              <a:buFont typeface="Arial" charset="2"/>
              <a:buChar char="•"/>
            </a:pPr>
            <a:r>
              <a:rPr lang="en-US" sz="2800">
                <a:solidFill>
                  <a:schemeClr val="tx1">
                    <a:lumMod val="95000"/>
                    <a:lumOff val="5000"/>
                  </a:schemeClr>
                </a:solidFill>
              </a:rPr>
              <a:t>Documentation Inconsistencies</a:t>
            </a:r>
            <a:endParaRPr lang="en-US">
              <a:solidFill>
                <a:schemeClr val="tx1">
                  <a:lumMod val="95000"/>
                  <a:lumOff val="5000"/>
                </a:schemeClr>
              </a:solidFill>
            </a:endParaRPr>
          </a:p>
          <a:p>
            <a:pPr lvl="1">
              <a:buFont typeface="Courier New" charset="2"/>
              <a:buChar char="o"/>
            </a:pPr>
            <a:r>
              <a:rPr lang="en-US" sz="2600">
                <a:solidFill>
                  <a:schemeClr val="tx1">
                    <a:lumMod val="95000"/>
                    <a:lumOff val="5000"/>
                  </a:schemeClr>
                </a:solidFill>
              </a:rPr>
              <a:t>Two Staff, Neither the Site Supervisor</a:t>
            </a:r>
          </a:p>
        </p:txBody>
      </p:sp>
    </p:spTree>
    <p:extLst>
      <p:ext uri="{BB962C8B-B14F-4D97-AF65-F5344CB8AC3E}">
        <p14:creationId xmlns:p14="http://schemas.microsoft.com/office/powerpoint/2010/main" val="2949139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3"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62163DB6-3EE7-474C-8726-1A05F7DE4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32B113E-AA9B-80CE-B812-8C9AF59A0C49}"/>
              </a:ext>
            </a:extLst>
          </p:cNvPr>
          <p:cNvSpPr>
            <a:spLocks noGrp="1"/>
          </p:cNvSpPr>
          <p:nvPr>
            <p:ph type="body" idx="1"/>
          </p:nvPr>
        </p:nvSpPr>
        <p:spPr>
          <a:xfrm>
            <a:off x="1171519" y="804334"/>
            <a:ext cx="3164648" cy="5249332"/>
          </a:xfrm>
        </p:spPr>
        <p:txBody>
          <a:bodyPr vert="horz" lIns="91440" tIns="45720" rIns="91440" bIns="45720" rtlCol="0" anchor="ctr">
            <a:normAutofit/>
          </a:bodyPr>
          <a:lstStyle/>
          <a:p>
            <a:pPr algn="r"/>
            <a:r>
              <a:rPr lang="en-US" sz="2400">
                <a:solidFill>
                  <a:schemeClr val="tx2">
                    <a:lumMod val="75000"/>
                  </a:schemeClr>
                </a:solidFill>
              </a:rPr>
              <a:t>Medication Occurrences</a:t>
            </a:r>
          </a:p>
        </p:txBody>
      </p:sp>
      <p:sp>
        <p:nvSpPr>
          <p:cNvPr id="42" name="Rectangle 41">
            <a:extLst>
              <a:ext uri="{FF2B5EF4-FFF2-40B4-BE49-F238E27FC236}">
                <a16:creationId xmlns:a16="http://schemas.microsoft.com/office/drawing/2014/main" id="{A317EBE3-FF86-4DA1-BC9A-331F7F214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 name="Straight Connector 4">
            <a:extLst>
              <a:ext uri="{FF2B5EF4-FFF2-40B4-BE49-F238E27FC236}">
                <a16:creationId xmlns:a16="http://schemas.microsoft.com/office/drawing/2014/main" id="{34D43EC1-35FA-4FC3-8526-F655CEB09D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47"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48"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49"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50"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51"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52"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53"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54"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55"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56"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57"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58"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79411C71-6385-2262-E00B-EF0A71BF26A1}"/>
              </a:ext>
            </a:extLst>
          </p:cNvPr>
          <p:cNvSpPr>
            <a:spLocks noGrp="1"/>
          </p:cNvSpPr>
          <p:nvPr>
            <p:ph type="title"/>
          </p:nvPr>
        </p:nvSpPr>
        <p:spPr>
          <a:xfrm>
            <a:off x="5021326" y="1318591"/>
            <a:ext cx="5882201" cy="4220820"/>
          </a:xfrm>
        </p:spPr>
        <p:txBody>
          <a:bodyPr vert="horz" lIns="91440" tIns="45720" rIns="91440" bIns="45720" rtlCol="0" anchor="ctr">
            <a:normAutofit/>
          </a:bodyPr>
          <a:lstStyle/>
          <a:p>
            <a:r>
              <a:rPr lang="en-US" sz="5400">
                <a:solidFill>
                  <a:schemeClr val="tx2">
                    <a:lumMod val="75000"/>
                  </a:schemeClr>
                </a:solidFill>
              </a:rPr>
              <a:t>Unit 9</a:t>
            </a:r>
          </a:p>
        </p:txBody>
      </p:sp>
    </p:spTree>
    <p:extLst>
      <p:ext uri="{BB962C8B-B14F-4D97-AF65-F5344CB8AC3E}">
        <p14:creationId xmlns:p14="http://schemas.microsoft.com/office/powerpoint/2010/main" val="26371106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4615E7FD-EC5E-C458-F794-5F2E60AC47AB}"/>
            </a:ext>
          </a:extLst>
        </p:cNvPr>
        <p:cNvGrpSpPr/>
        <p:nvPr/>
      </p:nvGrpSpPr>
      <p:grpSpPr>
        <a:xfrm>
          <a:off x="0" y="0"/>
          <a:ext cx="0" cy="0"/>
          <a:chOff x="0" y="0"/>
          <a:chExt cx="0" cy="0"/>
        </a:xfrm>
      </p:grpSpPr>
      <p:grpSp>
        <p:nvGrpSpPr>
          <p:cNvPr id="27" name="Group 26">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8"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9"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30"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31"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32"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33"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4"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5"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6"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7"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8"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9"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41" name="Group 40">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42"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43"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44"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45"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46"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47"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48"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49"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50"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51"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52"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53"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55" name="Rectangle 54">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59" name="Rectangle 58">
            <a:extLst>
              <a:ext uri="{FF2B5EF4-FFF2-40B4-BE49-F238E27FC236}">
                <a16:creationId xmlns:a16="http://schemas.microsoft.com/office/drawing/2014/main" id="{F6167D22-B2B2-4469-BE4E-6B0DC972E4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14D71E-F77E-3539-8D87-2F61E7BD76E6}"/>
              </a:ext>
            </a:extLst>
          </p:cNvPr>
          <p:cNvSpPr>
            <a:spLocks noGrp="1"/>
          </p:cNvSpPr>
          <p:nvPr>
            <p:ph type="title"/>
          </p:nvPr>
        </p:nvSpPr>
        <p:spPr>
          <a:xfrm>
            <a:off x="2589213" y="4775200"/>
            <a:ext cx="8915399" cy="823448"/>
          </a:xfrm>
        </p:spPr>
        <p:txBody>
          <a:bodyPr vert="horz" lIns="91440" tIns="45720" rIns="91440" bIns="45720" rtlCol="0" anchor="b">
            <a:normAutofit/>
          </a:bodyPr>
          <a:lstStyle/>
          <a:p>
            <a:r>
              <a:rPr lang="en-US" sz="4800">
                <a:solidFill>
                  <a:srgbClr val="354A4D"/>
                </a:solidFill>
              </a:rPr>
              <a:t>MOR Reporting</a:t>
            </a:r>
          </a:p>
        </p:txBody>
      </p:sp>
      <p:sp>
        <p:nvSpPr>
          <p:cNvPr id="6" name="Content Placeholder 5">
            <a:extLst>
              <a:ext uri="{FF2B5EF4-FFF2-40B4-BE49-F238E27FC236}">
                <a16:creationId xmlns:a16="http://schemas.microsoft.com/office/drawing/2014/main" id="{5A5F8EF5-59FE-3D84-2891-B3583AA20732}"/>
              </a:ext>
            </a:extLst>
          </p:cNvPr>
          <p:cNvSpPr>
            <a:spLocks noGrp="1"/>
          </p:cNvSpPr>
          <p:nvPr>
            <p:ph idx="1"/>
          </p:nvPr>
        </p:nvSpPr>
        <p:spPr>
          <a:xfrm>
            <a:off x="2589213" y="5598647"/>
            <a:ext cx="8915399" cy="522754"/>
          </a:xfrm>
        </p:spPr>
        <p:txBody>
          <a:bodyPr vert="horz" lIns="91440" tIns="45720" rIns="91440" bIns="45720" rtlCol="0" anchor="t">
            <a:normAutofit fontScale="92500"/>
          </a:bodyPr>
          <a:lstStyle/>
          <a:p>
            <a:pPr marL="0" indent="0">
              <a:buNone/>
            </a:pPr>
            <a:r>
              <a:rPr lang="en-US" sz="2400">
                <a:solidFill>
                  <a:schemeClr val="tx1">
                    <a:lumMod val="65000"/>
                    <a:lumOff val="35000"/>
                  </a:schemeClr>
                </a:solidFill>
              </a:rPr>
              <a:t>Notification of DPH via Online Reporting System for Hotline MORs</a:t>
            </a:r>
          </a:p>
        </p:txBody>
      </p:sp>
      <p:sp>
        <p:nvSpPr>
          <p:cNvPr id="61" name="Rectangle 60">
            <a:extLst>
              <a:ext uri="{FF2B5EF4-FFF2-40B4-BE49-F238E27FC236}">
                <a16:creationId xmlns:a16="http://schemas.microsoft.com/office/drawing/2014/main" id="{E27E2F65-D0DD-4710-977A-873706F90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54A4D"/>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Freeform 33">
            <a:extLst>
              <a:ext uri="{FF2B5EF4-FFF2-40B4-BE49-F238E27FC236}">
                <a16:creationId xmlns:a16="http://schemas.microsoft.com/office/drawing/2014/main" id="{783A863A-BB4D-4ECD-8D75-B5B6F03D7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pic>
        <p:nvPicPr>
          <p:cNvPr id="8" name="Picture 7" descr="Close-up of a person typing on a computer keyboard&#10;&#10;Description automatically generated">
            <a:extLst>
              <a:ext uri="{FF2B5EF4-FFF2-40B4-BE49-F238E27FC236}">
                <a16:creationId xmlns:a16="http://schemas.microsoft.com/office/drawing/2014/main" id="{5B268FA4-0209-B8CF-36C1-AB664AC0AF4D}"/>
              </a:ext>
            </a:extLst>
          </p:cNvPr>
          <p:cNvPicPr>
            <a:picLocks noChangeAspect="1"/>
          </p:cNvPicPr>
          <p:nvPr/>
        </p:nvPicPr>
        <p:blipFill>
          <a:blip r:embed="rId3"/>
          <a:stretch>
            <a:fillRect/>
          </a:stretch>
        </p:blipFill>
        <p:spPr>
          <a:xfrm>
            <a:off x="2589212" y="634963"/>
            <a:ext cx="5775238" cy="3854971"/>
          </a:xfrm>
          <a:prstGeom prst="rect">
            <a:avLst/>
          </a:prstGeom>
        </p:spPr>
      </p:pic>
    </p:spTree>
    <p:extLst>
      <p:ext uri="{BB962C8B-B14F-4D97-AF65-F5344CB8AC3E}">
        <p14:creationId xmlns:p14="http://schemas.microsoft.com/office/powerpoint/2010/main" val="2444527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a:extLst>
            <a:ext uri="{FF2B5EF4-FFF2-40B4-BE49-F238E27FC236}">
              <a16:creationId xmlns:a16="http://schemas.microsoft.com/office/drawing/2014/main" id="{8B6A9F99-F5BD-64F1-F97D-1B4350A24FAF}"/>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E8FADA-D756-3D16-B84F-DC87E23F9BF8}"/>
              </a:ext>
            </a:extLst>
          </p:cNvPr>
          <p:cNvSpPr>
            <a:spLocks noGrp="1"/>
          </p:cNvSpPr>
          <p:nvPr>
            <p:ph type="title"/>
          </p:nvPr>
        </p:nvSpPr>
        <p:spPr>
          <a:xfrm>
            <a:off x="1259893" y="3101093"/>
            <a:ext cx="2454052" cy="3029344"/>
          </a:xfrm>
        </p:spPr>
        <p:txBody>
          <a:bodyPr>
            <a:normAutofit/>
          </a:bodyPr>
          <a:lstStyle/>
          <a:p>
            <a:r>
              <a:rPr lang="en-US" sz="3200">
                <a:solidFill>
                  <a:schemeClr val="bg1"/>
                </a:solidFill>
              </a:rPr>
              <a:t>Medication Not Available</a:t>
            </a:r>
          </a:p>
        </p:txBody>
      </p:sp>
      <p:sp>
        <p:nvSpPr>
          <p:cNvPr id="25"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27" name="Rectangle 26">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E88DFD46-489E-01AE-4BBD-C90EDB3F897F}"/>
              </a:ext>
            </a:extLst>
          </p:cNvPr>
          <p:cNvPicPr>
            <a:picLocks noGrp="1" noChangeAspect="1"/>
          </p:cNvPicPr>
          <p:nvPr>
            <p:ph idx="1"/>
          </p:nvPr>
        </p:nvPicPr>
        <p:blipFill>
          <a:blip r:embed="rId3"/>
          <a:stretch>
            <a:fillRect/>
          </a:stretch>
        </p:blipFill>
        <p:spPr>
          <a:xfrm>
            <a:off x="4132785" y="1817003"/>
            <a:ext cx="8000274" cy="4004248"/>
          </a:xfrm>
          <a:prstGeom prst="rect">
            <a:avLst/>
          </a:prstGeom>
        </p:spPr>
      </p:pic>
    </p:spTree>
    <p:extLst>
      <p:ext uri="{BB962C8B-B14F-4D97-AF65-F5344CB8AC3E}">
        <p14:creationId xmlns:p14="http://schemas.microsoft.com/office/powerpoint/2010/main" val="6200763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3"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62163DB6-3EE7-474C-8726-1A05F7DE4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317EBE3-FF86-4DA1-BC9A-331F7F214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 name="Straight Connector 4">
            <a:extLst>
              <a:ext uri="{FF2B5EF4-FFF2-40B4-BE49-F238E27FC236}">
                <a16:creationId xmlns:a16="http://schemas.microsoft.com/office/drawing/2014/main" id="{34D43EC1-35FA-4FC3-8526-F655CEB09D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47"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48"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49"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50"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51"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52"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53"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54"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55"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56"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57"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58"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79411C71-6385-2262-E00B-EF0A71BF26A1}"/>
              </a:ext>
            </a:extLst>
          </p:cNvPr>
          <p:cNvSpPr>
            <a:spLocks noGrp="1"/>
          </p:cNvSpPr>
          <p:nvPr>
            <p:ph type="title"/>
          </p:nvPr>
        </p:nvSpPr>
        <p:spPr>
          <a:xfrm>
            <a:off x="5021326" y="1318591"/>
            <a:ext cx="5882201" cy="4220820"/>
          </a:xfrm>
        </p:spPr>
        <p:txBody>
          <a:bodyPr vert="horz" lIns="91440" tIns="45720" rIns="91440" bIns="45720" rtlCol="0" anchor="ctr">
            <a:normAutofit/>
          </a:bodyPr>
          <a:lstStyle/>
          <a:p>
            <a:r>
              <a:rPr lang="en-US" sz="5400">
                <a:solidFill>
                  <a:schemeClr val="tx2">
                    <a:lumMod val="75000"/>
                  </a:schemeClr>
                </a:solidFill>
              </a:rPr>
              <a:t>Appendix</a:t>
            </a:r>
          </a:p>
        </p:txBody>
      </p:sp>
    </p:spTree>
    <p:extLst>
      <p:ext uri="{BB962C8B-B14F-4D97-AF65-F5344CB8AC3E}">
        <p14:creationId xmlns:p14="http://schemas.microsoft.com/office/powerpoint/2010/main" val="24286683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a:extLst>
            <a:ext uri="{FF2B5EF4-FFF2-40B4-BE49-F238E27FC236}">
              <a16:creationId xmlns:a16="http://schemas.microsoft.com/office/drawing/2014/main" id="{8B6A9F99-F5BD-64F1-F97D-1B4350A24FAF}"/>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E8FADA-D756-3D16-B84F-DC87E23F9BF8}"/>
              </a:ext>
            </a:extLst>
          </p:cNvPr>
          <p:cNvSpPr>
            <a:spLocks noGrp="1"/>
          </p:cNvSpPr>
          <p:nvPr>
            <p:ph type="title"/>
          </p:nvPr>
        </p:nvSpPr>
        <p:spPr>
          <a:xfrm>
            <a:off x="1259893" y="3101093"/>
            <a:ext cx="2454052" cy="3029344"/>
          </a:xfrm>
        </p:spPr>
        <p:txBody>
          <a:bodyPr>
            <a:normAutofit/>
          </a:bodyPr>
          <a:lstStyle/>
          <a:p>
            <a:r>
              <a:rPr lang="en-US" sz="3200">
                <a:solidFill>
                  <a:schemeClr val="bg1"/>
                </a:solidFill>
              </a:rPr>
              <a:t>New Additions</a:t>
            </a:r>
          </a:p>
        </p:txBody>
      </p:sp>
      <p:sp>
        <p:nvSpPr>
          <p:cNvPr id="25"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27" name="Rectangle 26">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Content Placeholder 2">
            <a:extLst>
              <a:ext uri="{FF2B5EF4-FFF2-40B4-BE49-F238E27FC236}">
                <a16:creationId xmlns:a16="http://schemas.microsoft.com/office/drawing/2014/main" id="{64F30799-8376-8290-848E-755E22F3BE6C}"/>
              </a:ext>
            </a:extLst>
          </p:cNvPr>
          <p:cNvGraphicFramePr>
            <a:graphicFrameLocks noGrp="1"/>
          </p:cNvGraphicFramePr>
          <p:nvPr>
            <p:ph idx="1"/>
            <p:extLst>
              <p:ext uri="{D42A27DB-BD31-4B8C-83A1-F6EECF244321}">
                <p14:modId xmlns:p14="http://schemas.microsoft.com/office/powerpoint/2010/main" val="2871746231"/>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38644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1"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2"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3"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4"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5"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6"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27"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8"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9"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0"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1"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2"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34" name="Group 33">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35"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36"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37"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8"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9"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40"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41"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42"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43"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44"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45"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46"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48" name="Rectangle 47">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52" name="Rectangle 51">
            <a:extLst>
              <a:ext uri="{FF2B5EF4-FFF2-40B4-BE49-F238E27FC236}">
                <a16:creationId xmlns:a16="http://schemas.microsoft.com/office/drawing/2014/main" id="{25F129D9-8F3D-4302-AB5D-DE987A6B1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 name="Rectangle 53">
            <a:extLst>
              <a:ext uri="{FF2B5EF4-FFF2-40B4-BE49-F238E27FC236}">
                <a16:creationId xmlns:a16="http://schemas.microsoft.com/office/drawing/2014/main" id="{1F4A57F6-BEF1-4CA6-A0F1-3A01F6AB4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itle 4">
            <a:extLst>
              <a:ext uri="{FF2B5EF4-FFF2-40B4-BE49-F238E27FC236}">
                <a16:creationId xmlns:a16="http://schemas.microsoft.com/office/drawing/2014/main" id="{C5BA134F-7E3E-1C57-E64D-D0E93C010CD1}"/>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a:solidFill>
                  <a:srgbClr val="FEFFFF"/>
                </a:solidFill>
              </a:rPr>
              <a:t>Count Sheet Page Transfer</a:t>
            </a:r>
          </a:p>
        </p:txBody>
      </p:sp>
      <p:sp>
        <p:nvSpPr>
          <p:cNvPr id="56" name="Freeform 5">
            <a:extLst>
              <a:ext uri="{FF2B5EF4-FFF2-40B4-BE49-F238E27FC236}">
                <a16:creationId xmlns:a16="http://schemas.microsoft.com/office/drawing/2014/main" id="{E3336A73-1C9B-4BAA-A893-AD3C79E66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Picture 3" descr="A document with text and numbers&#10;&#10;Description automatically generated">
            <a:extLst>
              <a:ext uri="{FF2B5EF4-FFF2-40B4-BE49-F238E27FC236}">
                <a16:creationId xmlns:a16="http://schemas.microsoft.com/office/drawing/2014/main" id="{7AC51151-B7A0-7B89-4761-D5EF669C5C17}"/>
              </a:ext>
            </a:extLst>
          </p:cNvPr>
          <p:cNvPicPr>
            <a:picLocks noChangeAspect="1"/>
          </p:cNvPicPr>
          <p:nvPr/>
        </p:nvPicPr>
        <p:blipFill>
          <a:blip r:embed="rId3"/>
          <a:stretch>
            <a:fillRect/>
          </a:stretch>
        </p:blipFill>
        <p:spPr>
          <a:xfrm>
            <a:off x="6448384" y="967417"/>
            <a:ext cx="3919721" cy="4930468"/>
          </a:xfrm>
          <a:prstGeom prst="rect">
            <a:avLst/>
          </a:prstGeom>
        </p:spPr>
      </p:pic>
    </p:spTree>
    <p:extLst>
      <p:ext uri="{BB962C8B-B14F-4D97-AF65-F5344CB8AC3E}">
        <p14:creationId xmlns:p14="http://schemas.microsoft.com/office/powerpoint/2010/main" val="30560919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4"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25F129D9-8F3D-4302-AB5D-DE987A6B1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Rectangle 42">
            <a:extLst>
              <a:ext uri="{FF2B5EF4-FFF2-40B4-BE49-F238E27FC236}">
                <a16:creationId xmlns:a16="http://schemas.microsoft.com/office/drawing/2014/main" id="{1F4A57F6-BEF1-4CA6-A0F1-3A01F6AB4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31CD87E-1F7F-A529-823B-6C4D2267AD9D}"/>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a:solidFill>
                  <a:srgbClr val="FEFFFF"/>
                </a:solidFill>
              </a:rPr>
              <a:t>Nebulizer Transcription Example</a:t>
            </a:r>
          </a:p>
        </p:txBody>
      </p:sp>
      <p:sp>
        <p:nvSpPr>
          <p:cNvPr id="45" name="Freeform 5">
            <a:extLst>
              <a:ext uri="{FF2B5EF4-FFF2-40B4-BE49-F238E27FC236}">
                <a16:creationId xmlns:a16="http://schemas.microsoft.com/office/drawing/2014/main" id="{E3336A73-1C9B-4BAA-A893-AD3C79E66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87F428FD-D124-86C0-D7F8-F3D4736C9230}"/>
              </a:ext>
            </a:extLst>
          </p:cNvPr>
          <p:cNvPicPr>
            <a:picLocks noChangeAspect="1"/>
          </p:cNvPicPr>
          <p:nvPr/>
        </p:nvPicPr>
        <p:blipFill>
          <a:blip r:embed="rId3"/>
          <a:stretch>
            <a:fillRect/>
          </a:stretch>
        </p:blipFill>
        <p:spPr>
          <a:xfrm>
            <a:off x="5587994" y="1620640"/>
            <a:ext cx="5640502" cy="3624022"/>
          </a:xfrm>
          <a:prstGeom prst="rect">
            <a:avLst/>
          </a:prstGeom>
        </p:spPr>
      </p:pic>
    </p:spTree>
    <p:extLst>
      <p:ext uri="{BB962C8B-B14F-4D97-AF65-F5344CB8AC3E}">
        <p14:creationId xmlns:p14="http://schemas.microsoft.com/office/powerpoint/2010/main" val="17515752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1"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2"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3"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4"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5"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6"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27"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8"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9"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0"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1"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2"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34" name="Group 33">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35"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36"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37"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8"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9"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40"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41"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42"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43"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44"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45"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46"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48" name="Rectangle 47">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52" name="Rectangle 51">
            <a:extLst>
              <a:ext uri="{FF2B5EF4-FFF2-40B4-BE49-F238E27FC236}">
                <a16:creationId xmlns:a16="http://schemas.microsoft.com/office/drawing/2014/main" id="{CC84BC9B-7114-4B85-8360-6C0CF0EF88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 name="Rectangle 53">
            <a:extLst>
              <a:ext uri="{FF2B5EF4-FFF2-40B4-BE49-F238E27FC236}">
                <a16:creationId xmlns:a16="http://schemas.microsoft.com/office/drawing/2014/main" id="{D7E1DAA0-19B9-4062-B00B-5D20EFCFF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6111243"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327C0F5-38E2-A56E-463A-EE5E2262C462}"/>
              </a:ext>
            </a:extLst>
          </p:cNvPr>
          <p:cNvSpPr>
            <a:spLocks noGrp="1"/>
          </p:cNvSpPr>
          <p:nvPr>
            <p:ph type="title"/>
          </p:nvPr>
        </p:nvSpPr>
        <p:spPr>
          <a:xfrm>
            <a:off x="540279" y="967417"/>
            <a:ext cx="5280460" cy="3943250"/>
          </a:xfrm>
        </p:spPr>
        <p:txBody>
          <a:bodyPr vert="horz" lIns="91440" tIns="45720" rIns="91440" bIns="45720" rtlCol="0" anchor="b">
            <a:normAutofit/>
          </a:bodyPr>
          <a:lstStyle/>
          <a:p>
            <a:r>
              <a:rPr lang="en-US" sz="4000">
                <a:solidFill>
                  <a:srgbClr val="FEFFFF"/>
                </a:solidFill>
              </a:rPr>
              <a:t>PRN HCP Medication Orders</a:t>
            </a:r>
          </a:p>
        </p:txBody>
      </p:sp>
      <p:sp>
        <p:nvSpPr>
          <p:cNvPr id="56" name="Freeform 27">
            <a:extLst>
              <a:ext uri="{FF2B5EF4-FFF2-40B4-BE49-F238E27FC236}">
                <a16:creationId xmlns:a16="http://schemas.microsoft.com/office/drawing/2014/main" id="{E888E6CC-387D-4DB1-B167-26993959E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pic>
        <p:nvPicPr>
          <p:cNvPr id="4" name="Content Placeholder 3">
            <a:extLst>
              <a:ext uri="{FF2B5EF4-FFF2-40B4-BE49-F238E27FC236}">
                <a16:creationId xmlns:a16="http://schemas.microsoft.com/office/drawing/2014/main" id="{00919AF5-2AA0-BAE1-EBF5-98FE37697A03}"/>
              </a:ext>
            </a:extLst>
          </p:cNvPr>
          <p:cNvPicPr>
            <a:picLocks noChangeAspect="1"/>
          </p:cNvPicPr>
          <p:nvPr/>
        </p:nvPicPr>
        <p:blipFill>
          <a:blip r:embed="rId3"/>
          <a:stretch>
            <a:fillRect/>
          </a:stretch>
        </p:blipFill>
        <p:spPr>
          <a:xfrm>
            <a:off x="7118489" y="954100"/>
            <a:ext cx="4066261" cy="4943785"/>
          </a:xfrm>
          <a:prstGeom prst="rect">
            <a:avLst/>
          </a:prstGeom>
        </p:spPr>
      </p:pic>
    </p:spTree>
    <p:extLst>
      <p:ext uri="{BB962C8B-B14F-4D97-AF65-F5344CB8AC3E}">
        <p14:creationId xmlns:p14="http://schemas.microsoft.com/office/powerpoint/2010/main" val="18907189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351090ED-4A1D-3E25-30D7-52DC32918FDA}"/>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4"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5"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6"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7"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8"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9"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0"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1"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2"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3"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4"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6" name="Group 25">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7"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8"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9"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0"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1"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2"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3"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4"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5"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6"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7"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8"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40" name="Rectangle 39">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4" name="Rectangle 43">
            <a:extLst>
              <a:ext uri="{FF2B5EF4-FFF2-40B4-BE49-F238E27FC236}">
                <a16:creationId xmlns:a16="http://schemas.microsoft.com/office/drawing/2014/main" id="{F6167D22-B2B2-4469-BE4E-6B0DC972E4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1D3716-3986-A787-1AF3-B71E1D4CCDEF}"/>
              </a:ext>
            </a:extLst>
          </p:cNvPr>
          <p:cNvSpPr>
            <a:spLocks noGrp="1"/>
          </p:cNvSpPr>
          <p:nvPr>
            <p:ph type="title"/>
          </p:nvPr>
        </p:nvSpPr>
        <p:spPr>
          <a:xfrm>
            <a:off x="2435064" y="3695908"/>
            <a:ext cx="8915399" cy="823448"/>
          </a:xfrm>
        </p:spPr>
        <p:txBody>
          <a:bodyPr vert="horz" lIns="91440" tIns="45720" rIns="91440" bIns="45720" rtlCol="0" anchor="b">
            <a:normAutofit/>
          </a:bodyPr>
          <a:lstStyle/>
          <a:p>
            <a:r>
              <a:rPr lang="en-US" sz="4400"/>
              <a:t>New!</a:t>
            </a:r>
          </a:p>
        </p:txBody>
      </p:sp>
      <p:sp>
        <p:nvSpPr>
          <p:cNvPr id="3" name="Content Placeholder 2">
            <a:extLst>
              <a:ext uri="{FF2B5EF4-FFF2-40B4-BE49-F238E27FC236}">
                <a16:creationId xmlns:a16="http://schemas.microsoft.com/office/drawing/2014/main" id="{2B69D8FB-A7F6-8CD6-6170-2542576DE8AD}"/>
              </a:ext>
            </a:extLst>
          </p:cNvPr>
          <p:cNvSpPr>
            <a:spLocks noGrp="1"/>
          </p:cNvSpPr>
          <p:nvPr>
            <p:ph idx="1"/>
          </p:nvPr>
        </p:nvSpPr>
        <p:spPr>
          <a:xfrm>
            <a:off x="2435064" y="4483035"/>
            <a:ext cx="8915399" cy="522754"/>
          </a:xfrm>
        </p:spPr>
        <p:txBody>
          <a:bodyPr vert="horz" lIns="91440" tIns="45720" rIns="91440" bIns="45720" rtlCol="0" anchor="t">
            <a:normAutofit/>
          </a:bodyPr>
          <a:lstStyle/>
          <a:p>
            <a:pPr marL="0" lvl="1" indent="0">
              <a:buNone/>
            </a:pPr>
            <a:r>
              <a:rPr lang="en-US" sz="2400">
                <a:solidFill>
                  <a:schemeClr val="tx1">
                    <a:lumMod val="65000"/>
                    <a:lumOff val="35000"/>
                  </a:schemeClr>
                </a:solidFill>
              </a:rPr>
              <a:t>Supervisor Responsibilities</a:t>
            </a:r>
          </a:p>
        </p:txBody>
      </p:sp>
      <p:sp>
        <p:nvSpPr>
          <p:cNvPr id="46" name="Rectangle 45">
            <a:extLst>
              <a:ext uri="{FF2B5EF4-FFF2-40B4-BE49-F238E27FC236}">
                <a16:creationId xmlns:a16="http://schemas.microsoft.com/office/drawing/2014/main" id="{E27E2F65-D0DD-4710-977A-873706F90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Freeform 33">
            <a:extLst>
              <a:ext uri="{FF2B5EF4-FFF2-40B4-BE49-F238E27FC236}">
                <a16:creationId xmlns:a16="http://schemas.microsoft.com/office/drawing/2014/main" id="{783A863A-BB4D-4ECD-8D75-B5B6F03D7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pic>
        <p:nvPicPr>
          <p:cNvPr id="4" name="Picture 3">
            <a:extLst>
              <a:ext uri="{FF2B5EF4-FFF2-40B4-BE49-F238E27FC236}">
                <a16:creationId xmlns:a16="http://schemas.microsoft.com/office/drawing/2014/main" id="{E30D3578-196C-6B0A-E64D-C3DB5BD7DFD9}"/>
              </a:ext>
            </a:extLst>
          </p:cNvPr>
          <p:cNvPicPr>
            <a:picLocks noChangeAspect="1"/>
          </p:cNvPicPr>
          <p:nvPr/>
        </p:nvPicPr>
        <p:blipFill rotWithShape="1">
          <a:blip r:embed="rId3"/>
          <a:srcRect r="10272" b="-1"/>
          <a:stretch/>
        </p:blipFill>
        <p:spPr>
          <a:xfrm>
            <a:off x="7254760" y="713423"/>
            <a:ext cx="3761551" cy="5419237"/>
          </a:xfrm>
          <a:prstGeom prst="rect">
            <a:avLst/>
          </a:prstGeom>
        </p:spPr>
      </p:pic>
    </p:spTree>
    <p:extLst>
      <p:ext uri="{BB962C8B-B14F-4D97-AF65-F5344CB8AC3E}">
        <p14:creationId xmlns:p14="http://schemas.microsoft.com/office/powerpoint/2010/main" val="1780485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A4C4399C-1CBA-B102-86C3-B11F38861D74}"/>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39"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41"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5"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43"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7"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8"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9"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0"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1"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2"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3"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4"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47" name="Group 46">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7"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8"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9"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0"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1"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2"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3"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4"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5"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6"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7"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8"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49" name="Rectangle 48">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51" name="Rectangle 50">
            <a:extLst>
              <a:ext uri="{FF2B5EF4-FFF2-40B4-BE49-F238E27FC236}">
                <a16:creationId xmlns:a16="http://schemas.microsoft.com/office/drawing/2014/main" id="{25F129D9-8F3D-4302-AB5D-DE987A6B1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 name="Rectangle 51">
            <a:extLst>
              <a:ext uri="{FF2B5EF4-FFF2-40B4-BE49-F238E27FC236}">
                <a16:creationId xmlns:a16="http://schemas.microsoft.com/office/drawing/2014/main" id="{1F4A57F6-BEF1-4CA6-A0F1-3A01F6AB4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4A5566">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A30AFAB-B032-37BC-8E2A-58F608FFD1AE}"/>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a:solidFill>
                  <a:srgbClr val="FEFFFF"/>
                </a:solidFill>
              </a:rPr>
              <a:t>Limitations of MAP Certification</a:t>
            </a:r>
          </a:p>
        </p:txBody>
      </p:sp>
      <p:sp>
        <p:nvSpPr>
          <p:cNvPr id="53" name="Freeform 5">
            <a:extLst>
              <a:ext uri="{FF2B5EF4-FFF2-40B4-BE49-F238E27FC236}">
                <a16:creationId xmlns:a16="http://schemas.microsoft.com/office/drawing/2014/main" id="{E3336A73-1C9B-4BAA-A893-AD3C79E66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AutoShape 2" descr="MCSR seal">
            <a:extLst>
              <a:ext uri="{FF2B5EF4-FFF2-40B4-BE49-F238E27FC236}">
                <a16:creationId xmlns:a16="http://schemas.microsoft.com/office/drawing/2014/main" id="{3AD62A79-5165-5DEC-BFD2-67E539D59CB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AFC1E371-C159-171B-4B32-25230715AE5B}"/>
              </a:ext>
            </a:extLst>
          </p:cNvPr>
          <p:cNvPicPr>
            <a:picLocks noChangeAspect="1"/>
          </p:cNvPicPr>
          <p:nvPr/>
        </p:nvPicPr>
        <p:blipFill>
          <a:blip r:embed="rId3"/>
          <a:stretch>
            <a:fillRect/>
          </a:stretch>
        </p:blipFill>
        <p:spPr>
          <a:xfrm>
            <a:off x="5587994" y="1077742"/>
            <a:ext cx="5640502" cy="4709818"/>
          </a:xfrm>
          <a:prstGeom prst="rect">
            <a:avLst/>
          </a:prstGeom>
        </p:spPr>
      </p:pic>
    </p:spTree>
    <p:extLst>
      <p:ext uri="{BB962C8B-B14F-4D97-AF65-F5344CB8AC3E}">
        <p14:creationId xmlns:p14="http://schemas.microsoft.com/office/powerpoint/2010/main" val="22554995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351090ED-4A1D-3E25-30D7-52DC32918FDA}"/>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4"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5"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6"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7"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8"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9"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0"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1"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2"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3"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4"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6" name="Group 25">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7"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8"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9"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0"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1"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2"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3"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4"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5"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6"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7"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8"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40" name="Rectangle 39">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4" name="Rectangle 43">
            <a:extLst>
              <a:ext uri="{FF2B5EF4-FFF2-40B4-BE49-F238E27FC236}">
                <a16:creationId xmlns:a16="http://schemas.microsoft.com/office/drawing/2014/main" id="{F6167D22-B2B2-4469-BE4E-6B0DC972E4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1D3716-3986-A787-1AF3-B71E1D4CCDEF}"/>
              </a:ext>
            </a:extLst>
          </p:cNvPr>
          <p:cNvSpPr>
            <a:spLocks noGrp="1"/>
          </p:cNvSpPr>
          <p:nvPr>
            <p:ph type="title"/>
          </p:nvPr>
        </p:nvSpPr>
        <p:spPr>
          <a:xfrm>
            <a:off x="2435064" y="3695908"/>
            <a:ext cx="8915399" cy="823448"/>
          </a:xfrm>
        </p:spPr>
        <p:txBody>
          <a:bodyPr vert="horz" lIns="91440" tIns="45720" rIns="91440" bIns="45720" rtlCol="0" anchor="b">
            <a:normAutofit/>
          </a:bodyPr>
          <a:lstStyle/>
          <a:p>
            <a:r>
              <a:rPr lang="en-US" sz="4400"/>
              <a:t>New!</a:t>
            </a:r>
          </a:p>
        </p:txBody>
      </p:sp>
      <p:sp>
        <p:nvSpPr>
          <p:cNvPr id="3" name="Content Placeholder 2">
            <a:extLst>
              <a:ext uri="{FF2B5EF4-FFF2-40B4-BE49-F238E27FC236}">
                <a16:creationId xmlns:a16="http://schemas.microsoft.com/office/drawing/2014/main" id="{2B69D8FB-A7F6-8CD6-6170-2542576DE8AD}"/>
              </a:ext>
            </a:extLst>
          </p:cNvPr>
          <p:cNvSpPr>
            <a:spLocks noGrp="1"/>
          </p:cNvSpPr>
          <p:nvPr>
            <p:ph idx="1"/>
          </p:nvPr>
        </p:nvSpPr>
        <p:spPr>
          <a:xfrm>
            <a:off x="2435064" y="4519875"/>
            <a:ext cx="8915399" cy="522754"/>
          </a:xfrm>
        </p:spPr>
        <p:txBody>
          <a:bodyPr vert="horz" lIns="91440" tIns="45720" rIns="91440" bIns="45720" rtlCol="0" anchor="t">
            <a:normAutofit/>
          </a:bodyPr>
          <a:lstStyle/>
          <a:p>
            <a:pPr marL="0" lvl="1" indent="0">
              <a:buNone/>
            </a:pPr>
            <a:r>
              <a:rPr lang="en-US" sz="2400">
                <a:solidFill>
                  <a:schemeClr val="tx1">
                    <a:lumMod val="65000"/>
                    <a:lumOff val="35000"/>
                  </a:schemeClr>
                </a:solidFill>
              </a:rPr>
              <a:t>Prohibited Activities</a:t>
            </a:r>
          </a:p>
        </p:txBody>
      </p:sp>
      <p:sp>
        <p:nvSpPr>
          <p:cNvPr id="46" name="Rectangle 45">
            <a:extLst>
              <a:ext uri="{FF2B5EF4-FFF2-40B4-BE49-F238E27FC236}">
                <a16:creationId xmlns:a16="http://schemas.microsoft.com/office/drawing/2014/main" id="{E27E2F65-D0DD-4710-977A-873706F90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Freeform 33">
            <a:extLst>
              <a:ext uri="{FF2B5EF4-FFF2-40B4-BE49-F238E27FC236}">
                <a16:creationId xmlns:a16="http://schemas.microsoft.com/office/drawing/2014/main" id="{783A863A-BB4D-4ECD-8D75-B5B6F03D7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pic>
        <p:nvPicPr>
          <p:cNvPr id="4" name="Picture 3">
            <a:extLst>
              <a:ext uri="{FF2B5EF4-FFF2-40B4-BE49-F238E27FC236}">
                <a16:creationId xmlns:a16="http://schemas.microsoft.com/office/drawing/2014/main" id="{0352FB50-DA2E-4B4A-7209-FF6DEF5BF6EA}"/>
              </a:ext>
            </a:extLst>
          </p:cNvPr>
          <p:cNvPicPr>
            <a:picLocks noChangeAspect="1"/>
          </p:cNvPicPr>
          <p:nvPr/>
        </p:nvPicPr>
        <p:blipFill>
          <a:blip r:embed="rId3"/>
          <a:stretch>
            <a:fillRect/>
          </a:stretch>
        </p:blipFill>
        <p:spPr>
          <a:xfrm>
            <a:off x="6803191" y="446088"/>
            <a:ext cx="4538933" cy="5856689"/>
          </a:xfrm>
          <a:prstGeom prst="rect">
            <a:avLst/>
          </a:prstGeom>
        </p:spPr>
      </p:pic>
    </p:spTree>
    <p:extLst>
      <p:ext uri="{BB962C8B-B14F-4D97-AF65-F5344CB8AC3E}">
        <p14:creationId xmlns:p14="http://schemas.microsoft.com/office/powerpoint/2010/main" val="39809816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351090ED-4A1D-3E25-30D7-52DC32918FDA}"/>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4"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5"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6"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7"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8"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9"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0"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1"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2"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3"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4"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6" name="Group 25">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7"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8"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9"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0"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1"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2"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3"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4"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5"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6"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7"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8"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40" name="Rectangle 39">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4" name="Rectangle 43">
            <a:extLst>
              <a:ext uri="{FF2B5EF4-FFF2-40B4-BE49-F238E27FC236}">
                <a16:creationId xmlns:a16="http://schemas.microsoft.com/office/drawing/2014/main" id="{F6167D22-B2B2-4469-BE4E-6B0DC972E4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1D3716-3986-A787-1AF3-B71E1D4CCDEF}"/>
              </a:ext>
            </a:extLst>
          </p:cNvPr>
          <p:cNvSpPr>
            <a:spLocks noGrp="1"/>
          </p:cNvSpPr>
          <p:nvPr>
            <p:ph type="title"/>
          </p:nvPr>
        </p:nvSpPr>
        <p:spPr>
          <a:xfrm>
            <a:off x="2435064" y="3695908"/>
            <a:ext cx="8915399" cy="823448"/>
          </a:xfrm>
        </p:spPr>
        <p:txBody>
          <a:bodyPr vert="horz" lIns="91440" tIns="45720" rIns="91440" bIns="45720" rtlCol="0" anchor="b">
            <a:normAutofit/>
          </a:bodyPr>
          <a:lstStyle/>
          <a:p>
            <a:r>
              <a:rPr lang="en-US" sz="4400"/>
              <a:t>New!</a:t>
            </a:r>
          </a:p>
        </p:txBody>
      </p:sp>
      <p:sp>
        <p:nvSpPr>
          <p:cNvPr id="3" name="Content Placeholder 2">
            <a:extLst>
              <a:ext uri="{FF2B5EF4-FFF2-40B4-BE49-F238E27FC236}">
                <a16:creationId xmlns:a16="http://schemas.microsoft.com/office/drawing/2014/main" id="{2B69D8FB-A7F6-8CD6-6170-2542576DE8AD}"/>
              </a:ext>
            </a:extLst>
          </p:cNvPr>
          <p:cNvSpPr>
            <a:spLocks noGrp="1"/>
          </p:cNvSpPr>
          <p:nvPr>
            <p:ph idx="1"/>
          </p:nvPr>
        </p:nvSpPr>
        <p:spPr>
          <a:xfrm>
            <a:off x="2435063" y="4569531"/>
            <a:ext cx="8915399" cy="522754"/>
          </a:xfrm>
        </p:spPr>
        <p:txBody>
          <a:bodyPr vert="horz" lIns="91440" tIns="45720" rIns="91440" bIns="45720" rtlCol="0" anchor="t">
            <a:normAutofit/>
          </a:bodyPr>
          <a:lstStyle/>
          <a:p>
            <a:pPr marL="0" lvl="1" indent="0">
              <a:buNone/>
            </a:pPr>
            <a:r>
              <a:rPr lang="en-US" sz="2400">
                <a:solidFill>
                  <a:schemeClr val="tx1">
                    <a:lumMod val="65000"/>
                    <a:lumOff val="35000"/>
                  </a:schemeClr>
                </a:solidFill>
              </a:rPr>
              <a:t>Glossary of Terms</a:t>
            </a:r>
          </a:p>
        </p:txBody>
      </p:sp>
      <p:sp>
        <p:nvSpPr>
          <p:cNvPr id="46" name="Rectangle 45">
            <a:extLst>
              <a:ext uri="{FF2B5EF4-FFF2-40B4-BE49-F238E27FC236}">
                <a16:creationId xmlns:a16="http://schemas.microsoft.com/office/drawing/2014/main" id="{E27E2F65-D0DD-4710-977A-873706F90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Freeform 33">
            <a:extLst>
              <a:ext uri="{FF2B5EF4-FFF2-40B4-BE49-F238E27FC236}">
                <a16:creationId xmlns:a16="http://schemas.microsoft.com/office/drawing/2014/main" id="{783A863A-BB4D-4ECD-8D75-B5B6F03D7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pic>
        <p:nvPicPr>
          <p:cNvPr id="7" name="Picture 6">
            <a:extLst>
              <a:ext uri="{FF2B5EF4-FFF2-40B4-BE49-F238E27FC236}">
                <a16:creationId xmlns:a16="http://schemas.microsoft.com/office/drawing/2014/main" id="{54E5BAC0-B933-A44C-46B9-388C1C850574}"/>
              </a:ext>
            </a:extLst>
          </p:cNvPr>
          <p:cNvPicPr>
            <a:picLocks noChangeAspect="1"/>
          </p:cNvPicPr>
          <p:nvPr/>
        </p:nvPicPr>
        <p:blipFill>
          <a:blip r:embed="rId3"/>
          <a:stretch>
            <a:fillRect/>
          </a:stretch>
        </p:blipFill>
        <p:spPr>
          <a:xfrm>
            <a:off x="6608319" y="536093"/>
            <a:ext cx="4300686" cy="5585308"/>
          </a:xfrm>
          <a:prstGeom prst="rect">
            <a:avLst/>
          </a:prstGeom>
        </p:spPr>
      </p:pic>
    </p:spTree>
    <p:extLst>
      <p:ext uri="{BB962C8B-B14F-4D97-AF65-F5344CB8AC3E}">
        <p14:creationId xmlns:p14="http://schemas.microsoft.com/office/powerpoint/2010/main" val="4932739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1BE15AD-74D9-4540-AECA-6A338D302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4CF248-9FCD-6DA5-F889-54F5CFEB685D}"/>
              </a:ext>
            </a:extLst>
          </p:cNvPr>
          <p:cNvSpPr>
            <a:spLocks noGrp="1"/>
          </p:cNvSpPr>
          <p:nvPr>
            <p:ph type="title"/>
          </p:nvPr>
        </p:nvSpPr>
        <p:spPr>
          <a:xfrm>
            <a:off x="1794897" y="624110"/>
            <a:ext cx="9712998" cy="1280890"/>
          </a:xfrm>
        </p:spPr>
        <p:txBody>
          <a:bodyPr>
            <a:normAutofit/>
          </a:bodyPr>
          <a:lstStyle/>
          <a:p>
            <a:r>
              <a:rPr lang="en-US"/>
              <a:t>Accessing the Updated Curriculum</a:t>
            </a:r>
          </a:p>
        </p:txBody>
      </p:sp>
      <p:sp>
        <p:nvSpPr>
          <p:cNvPr id="13" name="Rectangle 12">
            <a:extLst>
              <a:ext uri="{FF2B5EF4-FFF2-40B4-BE49-F238E27FC236}">
                <a16:creationId xmlns:a16="http://schemas.microsoft.com/office/drawing/2014/main" id="{5E2E47D1-2C32-4FB7-A5F0-F31C8F390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11">
            <a:extLst>
              <a:ext uri="{FF2B5EF4-FFF2-40B4-BE49-F238E27FC236}">
                <a16:creationId xmlns:a16="http://schemas.microsoft.com/office/drawing/2014/main" id="{884C5A90-A356-4F6E-92BE-AA6527470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5" name="Content Placeholder 4">
            <a:extLst>
              <a:ext uri="{FF2B5EF4-FFF2-40B4-BE49-F238E27FC236}">
                <a16:creationId xmlns:a16="http://schemas.microsoft.com/office/drawing/2014/main" id="{118C9F25-D0E4-396D-CAC4-3117F556B988}"/>
              </a:ext>
            </a:extLst>
          </p:cNvPr>
          <p:cNvPicPr>
            <a:picLocks noChangeAspect="1"/>
          </p:cNvPicPr>
          <p:nvPr/>
        </p:nvPicPr>
        <p:blipFill>
          <a:blip r:embed="rId3"/>
          <a:stretch>
            <a:fillRect/>
          </a:stretch>
        </p:blipFill>
        <p:spPr>
          <a:xfrm>
            <a:off x="1794897" y="2487308"/>
            <a:ext cx="8987404" cy="2835851"/>
          </a:xfrm>
          <a:prstGeom prst="rect">
            <a:avLst/>
          </a:prstGeom>
        </p:spPr>
      </p:pic>
      <p:sp>
        <p:nvSpPr>
          <p:cNvPr id="6" name="Arrow: Down 5">
            <a:extLst>
              <a:ext uri="{FF2B5EF4-FFF2-40B4-BE49-F238E27FC236}">
                <a16:creationId xmlns:a16="http://schemas.microsoft.com/office/drawing/2014/main" id="{5B83D2BF-1026-D6CC-094B-16EFADC48401}"/>
              </a:ext>
            </a:extLst>
          </p:cNvPr>
          <p:cNvSpPr/>
          <p:nvPr/>
        </p:nvSpPr>
        <p:spPr>
          <a:xfrm rot="10800000">
            <a:off x="8654367" y="5033721"/>
            <a:ext cx="361798" cy="5788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7818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51BE15AD-74D9-4540-AECA-6A338D302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D1CA8F-0ACF-1472-C4F1-63CC7030D98B}"/>
              </a:ext>
            </a:extLst>
          </p:cNvPr>
          <p:cNvSpPr>
            <a:spLocks noGrp="1"/>
          </p:cNvSpPr>
          <p:nvPr>
            <p:ph type="title"/>
          </p:nvPr>
        </p:nvSpPr>
        <p:spPr>
          <a:xfrm>
            <a:off x="1794897" y="624110"/>
            <a:ext cx="9712998" cy="1280890"/>
          </a:xfrm>
        </p:spPr>
        <p:txBody>
          <a:bodyPr>
            <a:normAutofit/>
          </a:bodyPr>
          <a:lstStyle/>
          <a:p>
            <a:r>
              <a:rPr lang="en-US" b="1">
                <a:ea typeface="+mj-lt"/>
                <a:cs typeface="+mj-lt"/>
              </a:rPr>
              <a:t>Implementation Timeline</a:t>
            </a:r>
            <a:endParaRPr lang="en-US"/>
          </a:p>
          <a:p>
            <a:endParaRPr lang="en-US"/>
          </a:p>
        </p:txBody>
      </p:sp>
      <p:sp>
        <p:nvSpPr>
          <p:cNvPr id="41" name="Rectangle 40">
            <a:extLst>
              <a:ext uri="{FF2B5EF4-FFF2-40B4-BE49-F238E27FC236}">
                <a16:creationId xmlns:a16="http://schemas.microsoft.com/office/drawing/2014/main" id="{5E2E47D1-2C32-4FB7-A5F0-F31C8F390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Freeform 11">
            <a:extLst>
              <a:ext uri="{FF2B5EF4-FFF2-40B4-BE49-F238E27FC236}">
                <a16:creationId xmlns:a16="http://schemas.microsoft.com/office/drawing/2014/main" id="{884C5A90-A356-4F6E-92BE-AA6527470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graphicFrame>
        <p:nvGraphicFramePr>
          <p:cNvPr id="35" name="Content Placeholder 7">
            <a:extLst>
              <a:ext uri="{FF2B5EF4-FFF2-40B4-BE49-F238E27FC236}">
                <a16:creationId xmlns:a16="http://schemas.microsoft.com/office/drawing/2014/main" id="{F60BE4D3-6654-F6EF-D977-2F4B18096FAF}"/>
              </a:ext>
            </a:extLst>
          </p:cNvPr>
          <p:cNvGraphicFramePr/>
          <p:nvPr>
            <p:extLst>
              <p:ext uri="{D42A27DB-BD31-4B8C-83A1-F6EECF244321}">
                <p14:modId xmlns:p14="http://schemas.microsoft.com/office/powerpoint/2010/main" val="670062238"/>
              </p:ext>
            </p:extLst>
          </p:nvPr>
        </p:nvGraphicFramePr>
        <p:xfrm>
          <a:off x="1794897" y="1596980"/>
          <a:ext cx="8987404" cy="5261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39447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2F2800-A19E-DE83-305E-A0539DED86EE}"/>
              </a:ext>
            </a:extLst>
          </p:cNvPr>
          <p:cNvSpPr>
            <a:spLocks noGrp="1"/>
          </p:cNvSpPr>
          <p:nvPr>
            <p:ph type="title"/>
          </p:nvPr>
        </p:nvSpPr>
        <p:spPr>
          <a:xfrm>
            <a:off x="1046019" y="942108"/>
            <a:ext cx="3256550" cy="4969113"/>
          </a:xfrm>
        </p:spPr>
        <p:txBody>
          <a:bodyPr vert="horz" lIns="91440" tIns="45720" rIns="91440" bIns="45720" rtlCol="0" anchor="ctr">
            <a:normAutofit/>
          </a:bodyPr>
          <a:lstStyle/>
          <a:p>
            <a:r>
              <a:rPr lang="en-US">
                <a:solidFill>
                  <a:schemeClr val="tx2">
                    <a:lumMod val="75000"/>
                  </a:schemeClr>
                </a:solidFill>
              </a:rPr>
              <a:t>Students Enrolled in RIA Course Before June 6th</a:t>
            </a:r>
          </a:p>
        </p:txBody>
      </p:sp>
      <p:sp>
        <p:nvSpPr>
          <p:cNvPr id="23" name="Rectangle 22">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5" name="Straight Connector 24">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18"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29"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30"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31"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32"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33"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34"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35"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36"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37"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38"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39"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5" name="TextBox 4">
            <a:extLst>
              <a:ext uri="{FF2B5EF4-FFF2-40B4-BE49-F238E27FC236}">
                <a16:creationId xmlns:a16="http://schemas.microsoft.com/office/drawing/2014/main" id="{6492E754-FD95-CB1D-6374-C1D0F34F283C}"/>
              </a:ext>
            </a:extLst>
          </p:cNvPr>
          <p:cNvSpPr txBox="1"/>
          <p:nvPr/>
        </p:nvSpPr>
        <p:spPr>
          <a:xfrm>
            <a:off x="5049062" y="942108"/>
            <a:ext cx="6455549" cy="5558140"/>
          </a:xfrm>
          <a:prstGeom prst="rect">
            <a:avLst/>
          </a:prstGeom>
        </p:spPr>
        <p:txBody>
          <a:bodyPr vert="horz" lIns="91440" tIns="45720" rIns="91440" bIns="45720" rtlCol="0" anchor="ctr">
            <a:normAutofit/>
          </a:bodyPr>
          <a:lstStyle/>
          <a:p>
            <a:pPr marL="861695" lvl="1" indent="-342900">
              <a:spcBef>
                <a:spcPts val="1000"/>
              </a:spcBef>
              <a:buClr>
                <a:schemeClr val="accent1"/>
              </a:buClr>
              <a:buFont typeface="Arial" panose="020B0604020202020204" pitchFamily="34" charset="0"/>
              <a:buChar char="•"/>
            </a:pPr>
            <a:r>
              <a:rPr lang="en-US" sz="2400" dirty="0">
                <a:solidFill>
                  <a:schemeClr val="tx2">
                    <a:lumMod val="75000"/>
                  </a:schemeClr>
                </a:solidFill>
              </a:rPr>
              <a:t>Complete in Current Course </a:t>
            </a:r>
          </a:p>
          <a:p>
            <a:pPr marL="1318895" lvl="2" indent="-342900">
              <a:spcBef>
                <a:spcPts val="1000"/>
              </a:spcBef>
              <a:buClr>
                <a:schemeClr val="accent1"/>
              </a:buClr>
              <a:buFont typeface="Courier New" panose="02070309020205020404" pitchFamily="49" charset="0"/>
              <a:buChar char="o"/>
            </a:pPr>
            <a:r>
              <a:rPr lang="en-US" sz="2400" dirty="0">
                <a:solidFill>
                  <a:schemeClr val="tx2">
                    <a:lumMod val="75000"/>
                  </a:schemeClr>
                </a:solidFill>
              </a:rPr>
              <a:t>Encouraged to Finish by May 31st </a:t>
            </a:r>
          </a:p>
          <a:p>
            <a:pPr marL="861695" lvl="1" indent="-342900">
              <a:spcBef>
                <a:spcPts val="1000"/>
              </a:spcBef>
              <a:buClr>
                <a:schemeClr val="accent1"/>
              </a:buClr>
              <a:buFont typeface="Arial" panose="020B0604020202020204" pitchFamily="34" charset="0"/>
              <a:buChar char="•"/>
            </a:pPr>
            <a:r>
              <a:rPr lang="en-US" sz="2400" dirty="0">
                <a:solidFill>
                  <a:schemeClr val="tx2">
                    <a:lumMod val="75000"/>
                  </a:schemeClr>
                </a:solidFill>
              </a:rPr>
              <a:t>Will not be Rolled into Revised Course</a:t>
            </a:r>
          </a:p>
          <a:p>
            <a:pPr marL="861695" lvl="1" indent="-342900">
              <a:spcBef>
                <a:spcPts val="1000"/>
              </a:spcBef>
              <a:buClr>
                <a:schemeClr val="accent1"/>
              </a:buClr>
              <a:buFont typeface="Arial" panose="020B0604020202020204" pitchFamily="34" charset="0"/>
              <a:buChar char="•"/>
            </a:pPr>
            <a:r>
              <a:rPr lang="en-US" sz="2400" dirty="0">
                <a:solidFill>
                  <a:schemeClr val="tx2">
                    <a:lumMod val="75000"/>
                  </a:schemeClr>
                </a:solidFill>
              </a:rPr>
              <a:t>Current Course Accessible for Period of Time</a:t>
            </a:r>
          </a:p>
          <a:p>
            <a:pPr marL="861695" lvl="1" indent="-342900">
              <a:spcBef>
                <a:spcPts val="1000"/>
              </a:spcBef>
              <a:buClr>
                <a:schemeClr val="accent1"/>
              </a:buClr>
              <a:buFont typeface="Arial" panose="020B0604020202020204" pitchFamily="34" charset="0"/>
              <a:buChar char="•"/>
            </a:pPr>
            <a:r>
              <a:rPr lang="en-US" sz="2400" dirty="0">
                <a:solidFill>
                  <a:schemeClr val="tx2">
                    <a:lumMod val="75000"/>
                  </a:schemeClr>
                </a:solidFill>
              </a:rPr>
              <a:t>Existing Medication Administration Process Testing</a:t>
            </a:r>
          </a:p>
          <a:p>
            <a:pPr marL="861695" lvl="1" indent="-342900">
              <a:spcBef>
                <a:spcPts val="1000"/>
              </a:spcBef>
              <a:buClr>
                <a:schemeClr val="accent1"/>
              </a:buClr>
              <a:buFont typeface="Wingdings 3" charset="2"/>
              <a:buChar char=""/>
            </a:pPr>
            <a:endParaRPr lang="en-US" sz="2400" dirty="0">
              <a:solidFill>
                <a:schemeClr val="tx2">
                  <a:lumMod val="75000"/>
                </a:schemeClr>
              </a:solidFill>
            </a:endParaRPr>
          </a:p>
          <a:p>
            <a:pPr marL="861695" lvl="1" indent="-342900">
              <a:spcBef>
                <a:spcPts val="1000"/>
              </a:spcBef>
              <a:buClr>
                <a:schemeClr val="accent1"/>
              </a:buClr>
              <a:buFont typeface="Wingdings 3" charset="2"/>
              <a:buChar char=""/>
            </a:pPr>
            <a:endParaRPr lang="en-US" sz="2400" dirty="0">
              <a:solidFill>
                <a:schemeClr val="tx2">
                  <a:lumMod val="75000"/>
                </a:schemeClr>
              </a:solidFill>
            </a:endParaRPr>
          </a:p>
          <a:p>
            <a:pPr marL="61595">
              <a:spcBef>
                <a:spcPts val="1000"/>
              </a:spcBef>
              <a:buClr>
                <a:schemeClr val="accent1"/>
              </a:buClr>
              <a:buFont typeface="Wingdings 3" charset="2"/>
              <a:buChar char=""/>
            </a:pPr>
            <a:endParaRPr lang="en-US" dirty="0">
              <a:solidFill>
                <a:schemeClr val="tx2">
                  <a:lumMod val="75000"/>
                </a:schemeClr>
              </a:solidFill>
            </a:endParaRPr>
          </a:p>
        </p:txBody>
      </p:sp>
    </p:spTree>
    <p:extLst>
      <p:ext uri="{BB962C8B-B14F-4D97-AF65-F5344CB8AC3E}">
        <p14:creationId xmlns:p14="http://schemas.microsoft.com/office/powerpoint/2010/main" val="34691850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A4C4399C-1CBA-B102-86C3-B11F38861D74}"/>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39"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41"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5"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43"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7"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8"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9"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0"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1"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2"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3"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4"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47" name="Group 46">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7"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8"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9"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0"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1"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2"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3"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4"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5"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6"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7"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8"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49" name="Rectangle 48">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51" name="Rectangle 50">
            <a:extLst>
              <a:ext uri="{FF2B5EF4-FFF2-40B4-BE49-F238E27FC236}">
                <a16:creationId xmlns:a16="http://schemas.microsoft.com/office/drawing/2014/main" id="{25F129D9-8F3D-4302-AB5D-DE987A6B1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 name="Rectangle 51">
            <a:extLst>
              <a:ext uri="{FF2B5EF4-FFF2-40B4-BE49-F238E27FC236}">
                <a16:creationId xmlns:a16="http://schemas.microsoft.com/office/drawing/2014/main" id="{1F4A57F6-BEF1-4CA6-A0F1-3A01F6AB4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4A5566">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Freeform 5">
            <a:extLst>
              <a:ext uri="{FF2B5EF4-FFF2-40B4-BE49-F238E27FC236}">
                <a16:creationId xmlns:a16="http://schemas.microsoft.com/office/drawing/2014/main" id="{E3336A73-1C9B-4BAA-A893-AD3C79E66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AutoShape 2" descr="MCSR seal">
            <a:extLst>
              <a:ext uri="{FF2B5EF4-FFF2-40B4-BE49-F238E27FC236}">
                <a16:creationId xmlns:a16="http://schemas.microsoft.com/office/drawing/2014/main" id="{3AD62A79-5165-5DEC-BFD2-67E539D59CB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1">
            <a:extLst>
              <a:ext uri="{FF2B5EF4-FFF2-40B4-BE49-F238E27FC236}">
                <a16:creationId xmlns:a16="http://schemas.microsoft.com/office/drawing/2014/main" id="{744AC535-2BCD-372A-847F-FB97E5705145}"/>
              </a:ext>
            </a:extLst>
          </p:cNvPr>
          <p:cNvSpPr>
            <a:spLocks noGrp="1"/>
          </p:cNvSpPr>
          <p:nvPr>
            <p:ph type="title"/>
          </p:nvPr>
        </p:nvSpPr>
        <p:spPr>
          <a:xfrm>
            <a:off x="539749" y="3536154"/>
            <a:ext cx="3731351" cy="1373983"/>
          </a:xfrm>
        </p:spPr>
        <p:txBody>
          <a:bodyPr>
            <a:normAutofit/>
          </a:bodyPr>
          <a:lstStyle/>
          <a:p>
            <a:r>
              <a:rPr lang="en-US" sz="4000">
                <a:solidFill>
                  <a:srgbClr val="FEFFFF"/>
                </a:solidFill>
              </a:rPr>
              <a:t>Thank You for Viewing!</a:t>
            </a:r>
          </a:p>
        </p:txBody>
      </p:sp>
      <p:pic>
        <p:nvPicPr>
          <p:cNvPr id="2" name="Picture 1">
            <a:extLst>
              <a:ext uri="{FF2B5EF4-FFF2-40B4-BE49-F238E27FC236}">
                <a16:creationId xmlns:a16="http://schemas.microsoft.com/office/drawing/2014/main" id="{AEB00AB8-5061-F1EE-0AA1-C79B4CF34BA2}"/>
              </a:ext>
            </a:extLst>
          </p:cNvPr>
          <p:cNvPicPr>
            <a:picLocks noChangeAspect="1"/>
          </p:cNvPicPr>
          <p:nvPr/>
        </p:nvPicPr>
        <p:blipFill rotWithShape="1">
          <a:blip r:embed="rId3"/>
          <a:srcRect r="4626"/>
          <a:stretch/>
        </p:blipFill>
        <p:spPr>
          <a:xfrm>
            <a:off x="6034581" y="-4749"/>
            <a:ext cx="4912819" cy="6858000"/>
          </a:xfrm>
          <a:prstGeom prst="rect">
            <a:avLst/>
          </a:prstGeom>
        </p:spPr>
      </p:pic>
    </p:spTree>
    <p:extLst>
      <p:ext uri="{BB962C8B-B14F-4D97-AF65-F5344CB8AC3E}">
        <p14:creationId xmlns:p14="http://schemas.microsoft.com/office/powerpoint/2010/main" val="229993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A4C4399C-1CBA-B102-86C3-B11F38861D74}"/>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39"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41"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5"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43"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7"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8"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9"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0"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1"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2"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3"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4"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47" name="Group 46">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7"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8"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9"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0"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1"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2"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3"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4"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5"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6"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7"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8"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49" name="Rectangle 48">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51" name="Rectangle 50">
            <a:extLst>
              <a:ext uri="{FF2B5EF4-FFF2-40B4-BE49-F238E27FC236}">
                <a16:creationId xmlns:a16="http://schemas.microsoft.com/office/drawing/2014/main" id="{25F129D9-8F3D-4302-AB5D-DE987A6B1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 name="Rectangle 51">
            <a:extLst>
              <a:ext uri="{FF2B5EF4-FFF2-40B4-BE49-F238E27FC236}">
                <a16:creationId xmlns:a16="http://schemas.microsoft.com/office/drawing/2014/main" id="{1F4A57F6-BEF1-4CA6-A0F1-3A01F6AB4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4A5566">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A30AFAB-B032-37BC-8E2A-58F608FFD1AE}"/>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a:solidFill>
                  <a:srgbClr val="FEFFFF"/>
                </a:solidFill>
              </a:rPr>
              <a:t>Massachusetts Controlled Substance Registration</a:t>
            </a:r>
          </a:p>
        </p:txBody>
      </p:sp>
      <p:sp>
        <p:nvSpPr>
          <p:cNvPr id="53" name="Freeform 5">
            <a:extLst>
              <a:ext uri="{FF2B5EF4-FFF2-40B4-BE49-F238E27FC236}">
                <a16:creationId xmlns:a16="http://schemas.microsoft.com/office/drawing/2014/main" id="{E3336A73-1C9B-4BAA-A893-AD3C79E66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D92305C7-586A-168A-05EA-711C11AC3684}"/>
              </a:ext>
            </a:extLst>
          </p:cNvPr>
          <p:cNvPicPr>
            <a:picLocks noChangeAspect="1"/>
          </p:cNvPicPr>
          <p:nvPr/>
        </p:nvPicPr>
        <p:blipFill>
          <a:blip r:embed="rId3"/>
          <a:stretch>
            <a:fillRect/>
          </a:stretch>
        </p:blipFill>
        <p:spPr>
          <a:xfrm>
            <a:off x="5587994" y="1387969"/>
            <a:ext cx="5640502" cy="4089364"/>
          </a:xfrm>
          <a:prstGeom prst="rect">
            <a:avLst/>
          </a:prstGeom>
        </p:spPr>
      </p:pic>
      <p:sp>
        <p:nvSpPr>
          <p:cNvPr id="4" name="AutoShape 2" descr="MCSR seal">
            <a:extLst>
              <a:ext uri="{FF2B5EF4-FFF2-40B4-BE49-F238E27FC236}">
                <a16:creationId xmlns:a16="http://schemas.microsoft.com/office/drawing/2014/main" id="{3AD62A79-5165-5DEC-BFD2-67E539D59CB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30877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28CA1ED9-5396-AA43-362A-FB25F5E0BB84}"/>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0168E11-934E-A0C0-0DF9-8763119A0A42}"/>
              </a:ext>
            </a:extLst>
          </p:cNvPr>
          <p:cNvSpPr>
            <a:spLocks noGrp="1"/>
          </p:cNvSpPr>
          <p:nvPr>
            <p:ph type="title"/>
          </p:nvPr>
        </p:nvSpPr>
        <p:spPr>
          <a:xfrm>
            <a:off x="541867" y="787400"/>
            <a:ext cx="7145866" cy="778933"/>
          </a:xfrm>
        </p:spPr>
        <p:txBody>
          <a:bodyPr anchor="ctr">
            <a:noAutofit/>
          </a:bodyPr>
          <a:lstStyle/>
          <a:p>
            <a:r>
              <a:rPr lang="en-US" sz="4800">
                <a:solidFill>
                  <a:srgbClr val="FEFFFF"/>
                </a:solidFill>
              </a:rPr>
              <a:t>Case Studies</a:t>
            </a:r>
          </a:p>
        </p:txBody>
      </p:sp>
      <p:pic>
        <p:nvPicPr>
          <p:cNvPr id="8" name="Picture 7">
            <a:extLst>
              <a:ext uri="{FF2B5EF4-FFF2-40B4-BE49-F238E27FC236}">
                <a16:creationId xmlns:a16="http://schemas.microsoft.com/office/drawing/2014/main" id="{C4DDEF4F-43AD-1F37-8607-DAB796DEAAA4}"/>
              </a:ext>
            </a:extLst>
          </p:cNvPr>
          <p:cNvPicPr>
            <a:picLocks noChangeAspect="1"/>
          </p:cNvPicPr>
          <p:nvPr/>
        </p:nvPicPr>
        <p:blipFill>
          <a:blip r:embed="rId3"/>
          <a:stretch>
            <a:fillRect/>
          </a:stretch>
        </p:blipFill>
        <p:spPr>
          <a:xfrm>
            <a:off x="621961" y="2061193"/>
            <a:ext cx="1810669" cy="1761897"/>
          </a:xfrm>
          <a:prstGeom prst="rect">
            <a:avLst/>
          </a:prstGeom>
        </p:spPr>
      </p:pic>
      <p:pic>
        <p:nvPicPr>
          <p:cNvPr id="10" name="Picture 9">
            <a:extLst>
              <a:ext uri="{FF2B5EF4-FFF2-40B4-BE49-F238E27FC236}">
                <a16:creationId xmlns:a16="http://schemas.microsoft.com/office/drawing/2014/main" id="{00BCD817-F358-8150-BD9F-7A5A5254C4A3}"/>
              </a:ext>
            </a:extLst>
          </p:cNvPr>
          <p:cNvPicPr>
            <a:picLocks noChangeAspect="1"/>
          </p:cNvPicPr>
          <p:nvPr/>
        </p:nvPicPr>
        <p:blipFill>
          <a:blip r:embed="rId4"/>
          <a:stretch>
            <a:fillRect/>
          </a:stretch>
        </p:blipFill>
        <p:spPr>
          <a:xfrm>
            <a:off x="2851993" y="2073820"/>
            <a:ext cx="1920406" cy="1761897"/>
          </a:xfrm>
          <a:prstGeom prst="rect">
            <a:avLst/>
          </a:prstGeom>
        </p:spPr>
      </p:pic>
      <p:pic>
        <p:nvPicPr>
          <p:cNvPr id="12" name="Picture 11">
            <a:extLst>
              <a:ext uri="{FF2B5EF4-FFF2-40B4-BE49-F238E27FC236}">
                <a16:creationId xmlns:a16="http://schemas.microsoft.com/office/drawing/2014/main" id="{B0BB0474-995C-7366-A75C-0591C5D4B3FD}"/>
              </a:ext>
            </a:extLst>
          </p:cNvPr>
          <p:cNvPicPr>
            <a:picLocks noChangeAspect="1"/>
          </p:cNvPicPr>
          <p:nvPr/>
        </p:nvPicPr>
        <p:blipFill>
          <a:blip r:embed="rId5"/>
          <a:stretch>
            <a:fillRect/>
          </a:stretch>
        </p:blipFill>
        <p:spPr>
          <a:xfrm>
            <a:off x="5171196" y="2073821"/>
            <a:ext cx="2011854" cy="1761897"/>
          </a:xfrm>
          <a:prstGeom prst="rect">
            <a:avLst/>
          </a:prstGeom>
        </p:spPr>
      </p:pic>
      <p:pic>
        <p:nvPicPr>
          <p:cNvPr id="14" name="Picture 13">
            <a:extLst>
              <a:ext uri="{FF2B5EF4-FFF2-40B4-BE49-F238E27FC236}">
                <a16:creationId xmlns:a16="http://schemas.microsoft.com/office/drawing/2014/main" id="{53DD72E9-EAD4-250D-D7D9-5FF1560449AC}"/>
              </a:ext>
            </a:extLst>
          </p:cNvPr>
          <p:cNvPicPr>
            <a:picLocks noChangeAspect="1"/>
          </p:cNvPicPr>
          <p:nvPr/>
        </p:nvPicPr>
        <p:blipFill>
          <a:blip r:embed="rId6"/>
          <a:stretch>
            <a:fillRect/>
          </a:stretch>
        </p:blipFill>
        <p:spPr>
          <a:xfrm>
            <a:off x="7590561" y="2061192"/>
            <a:ext cx="1676545" cy="1761897"/>
          </a:xfrm>
          <a:prstGeom prst="rect">
            <a:avLst/>
          </a:prstGeom>
        </p:spPr>
      </p:pic>
      <p:pic>
        <p:nvPicPr>
          <p:cNvPr id="16" name="Picture 15">
            <a:extLst>
              <a:ext uri="{FF2B5EF4-FFF2-40B4-BE49-F238E27FC236}">
                <a16:creationId xmlns:a16="http://schemas.microsoft.com/office/drawing/2014/main" id="{80EC2247-0C1E-7EC4-2732-A637B2EDEE3B}"/>
              </a:ext>
            </a:extLst>
          </p:cNvPr>
          <p:cNvPicPr>
            <a:picLocks noChangeAspect="1"/>
          </p:cNvPicPr>
          <p:nvPr/>
        </p:nvPicPr>
        <p:blipFill>
          <a:blip r:embed="rId7"/>
          <a:stretch>
            <a:fillRect/>
          </a:stretch>
        </p:blipFill>
        <p:spPr>
          <a:xfrm>
            <a:off x="2928192" y="4155454"/>
            <a:ext cx="1908213" cy="1865538"/>
          </a:xfrm>
          <a:prstGeom prst="rect">
            <a:avLst/>
          </a:prstGeom>
        </p:spPr>
      </p:pic>
      <p:pic>
        <p:nvPicPr>
          <p:cNvPr id="20" name="Picture 19">
            <a:extLst>
              <a:ext uri="{FF2B5EF4-FFF2-40B4-BE49-F238E27FC236}">
                <a16:creationId xmlns:a16="http://schemas.microsoft.com/office/drawing/2014/main" id="{3F89B5A5-C4B0-3763-D73C-73BEDD211A2F}"/>
              </a:ext>
            </a:extLst>
          </p:cNvPr>
          <p:cNvPicPr>
            <a:picLocks noChangeAspect="1"/>
          </p:cNvPicPr>
          <p:nvPr/>
        </p:nvPicPr>
        <p:blipFill>
          <a:blip r:embed="rId8"/>
          <a:stretch>
            <a:fillRect/>
          </a:stretch>
        </p:blipFill>
        <p:spPr>
          <a:xfrm>
            <a:off x="5274146" y="4155454"/>
            <a:ext cx="1908213" cy="1865538"/>
          </a:xfrm>
          <a:prstGeom prst="rect">
            <a:avLst/>
          </a:prstGeom>
        </p:spPr>
      </p:pic>
    </p:spTree>
    <p:extLst>
      <p:ext uri="{BB962C8B-B14F-4D97-AF65-F5344CB8AC3E}">
        <p14:creationId xmlns:p14="http://schemas.microsoft.com/office/powerpoint/2010/main" val="3349167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0BB0996-9A79-D817-CE34-58B7BF7B970A}"/>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3"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62163DB6-3EE7-474C-8726-1A05F7DE4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4C9AC93-FB24-64FB-1ED8-60CE5012078E}"/>
              </a:ext>
            </a:extLst>
          </p:cNvPr>
          <p:cNvSpPr>
            <a:spLocks noGrp="1"/>
          </p:cNvSpPr>
          <p:nvPr>
            <p:ph type="body" idx="1"/>
          </p:nvPr>
        </p:nvSpPr>
        <p:spPr>
          <a:xfrm>
            <a:off x="1171519" y="804334"/>
            <a:ext cx="3164648" cy="5249332"/>
          </a:xfrm>
        </p:spPr>
        <p:txBody>
          <a:bodyPr vert="horz" lIns="91440" tIns="45720" rIns="91440" bIns="45720" rtlCol="0" anchor="ctr">
            <a:normAutofit/>
          </a:bodyPr>
          <a:lstStyle/>
          <a:p>
            <a:pPr algn="r"/>
            <a:r>
              <a:rPr lang="en-US" sz="2400">
                <a:solidFill>
                  <a:schemeClr val="tx2">
                    <a:lumMod val="75000"/>
                  </a:schemeClr>
                </a:solidFill>
              </a:rPr>
              <a:t>Working at a MAP Registered Site</a:t>
            </a:r>
          </a:p>
        </p:txBody>
      </p:sp>
      <p:sp>
        <p:nvSpPr>
          <p:cNvPr id="42" name="Rectangle 41">
            <a:extLst>
              <a:ext uri="{FF2B5EF4-FFF2-40B4-BE49-F238E27FC236}">
                <a16:creationId xmlns:a16="http://schemas.microsoft.com/office/drawing/2014/main" id="{A317EBE3-FF86-4DA1-BC9A-331F7F214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 name="Straight Connector 4">
            <a:extLst>
              <a:ext uri="{FF2B5EF4-FFF2-40B4-BE49-F238E27FC236}">
                <a16:creationId xmlns:a16="http://schemas.microsoft.com/office/drawing/2014/main" id="{34D43EC1-35FA-4FC3-8526-F655CEB09D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47"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48"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49"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50"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51"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52"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53"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54"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55"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56"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57"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58"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E3C30505-2315-6953-939F-A1E8C716DF3B}"/>
              </a:ext>
            </a:extLst>
          </p:cNvPr>
          <p:cNvSpPr>
            <a:spLocks noGrp="1"/>
          </p:cNvSpPr>
          <p:nvPr>
            <p:ph type="title"/>
          </p:nvPr>
        </p:nvSpPr>
        <p:spPr>
          <a:xfrm>
            <a:off x="5021326" y="1318591"/>
            <a:ext cx="5882201" cy="4220820"/>
          </a:xfrm>
        </p:spPr>
        <p:txBody>
          <a:bodyPr vert="horz" lIns="91440" tIns="45720" rIns="91440" bIns="45720" rtlCol="0" anchor="ctr">
            <a:normAutofit/>
          </a:bodyPr>
          <a:lstStyle/>
          <a:p>
            <a:r>
              <a:rPr lang="en-US" sz="5400">
                <a:solidFill>
                  <a:schemeClr val="tx2">
                    <a:lumMod val="75000"/>
                  </a:schemeClr>
                </a:solidFill>
              </a:rPr>
              <a:t>Unit 1</a:t>
            </a:r>
          </a:p>
        </p:txBody>
      </p:sp>
    </p:spTree>
    <p:extLst>
      <p:ext uri="{BB962C8B-B14F-4D97-AF65-F5344CB8AC3E}">
        <p14:creationId xmlns:p14="http://schemas.microsoft.com/office/powerpoint/2010/main" val="664005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161A8F3-0B45-13D5-34F9-136E136BC64A}"/>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3"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62163DB6-3EE7-474C-8726-1A05F7DE4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86D4B8D-7DF5-89BC-4F37-CE0783E6304B}"/>
              </a:ext>
            </a:extLst>
          </p:cNvPr>
          <p:cNvSpPr>
            <a:spLocks noGrp="1"/>
          </p:cNvSpPr>
          <p:nvPr>
            <p:ph type="body" idx="1"/>
          </p:nvPr>
        </p:nvSpPr>
        <p:spPr>
          <a:xfrm>
            <a:off x="1171519" y="804334"/>
            <a:ext cx="3164648" cy="5249332"/>
          </a:xfrm>
        </p:spPr>
        <p:txBody>
          <a:bodyPr vert="horz" lIns="91440" tIns="45720" rIns="91440" bIns="45720" rtlCol="0" anchor="ctr">
            <a:normAutofit/>
          </a:bodyPr>
          <a:lstStyle/>
          <a:p>
            <a:pPr algn="r"/>
            <a:r>
              <a:rPr lang="en-US" sz="2400">
                <a:solidFill>
                  <a:schemeClr val="tx2">
                    <a:lumMod val="75000"/>
                  </a:schemeClr>
                </a:solidFill>
              </a:rPr>
              <a:t>Observing and Reporting</a:t>
            </a:r>
          </a:p>
        </p:txBody>
      </p:sp>
      <p:sp>
        <p:nvSpPr>
          <p:cNvPr id="42" name="Rectangle 41">
            <a:extLst>
              <a:ext uri="{FF2B5EF4-FFF2-40B4-BE49-F238E27FC236}">
                <a16:creationId xmlns:a16="http://schemas.microsoft.com/office/drawing/2014/main" id="{A317EBE3-FF86-4DA1-BC9A-331F7F214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 name="Straight Connector 4">
            <a:extLst>
              <a:ext uri="{FF2B5EF4-FFF2-40B4-BE49-F238E27FC236}">
                <a16:creationId xmlns:a16="http://schemas.microsoft.com/office/drawing/2014/main" id="{34D43EC1-35FA-4FC3-8526-F655CEB09D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47"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48"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49"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50"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51"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52"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53"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54"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55"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56"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57"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58"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E5A83AD2-D2C7-E6B7-331C-747A91483FA9}"/>
              </a:ext>
            </a:extLst>
          </p:cNvPr>
          <p:cNvSpPr>
            <a:spLocks noGrp="1"/>
          </p:cNvSpPr>
          <p:nvPr>
            <p:ph type="title"/>
          </p:nvPr>
        </p:nvSpPr>
        <p:spPr>
          <a:xfrm>
            <a:off x="5021326" y="1318591"/>
            <a:ext cx="5882201" cy="4220820"/>
          </a:xfrm>
        </p:spPr>
        <p:txBody>
          <a:bodyPr vert="horz" lIns="91440" tIns="45720" rIns="91440" bIns="45720" rtlCol="0" anchor="ctr">
            <a:normAutofit/>
          </a:bodyPr>
          <a:lstStyle/>
          <a:p>
            <a:r>
              <a:rPr lang="en-US" sz="5400">
                <a:solidFill>
                  <a:schemeClr val="tx2">
                    <a:lumMod val="75000"/>
                  </a:schemeClr>
                </a:solidFill>
              </a:rPr>
              <a:t>Unit 2</a:t>
            </a:r>
          </a:p>
        </p:txBody>
      </p:sp>
    </p:spTree>
    <p:extLst>
      <p:ext uri="{BB962C8B-B14F-4D97-AF65-F5344CB8AC3E}">
        <p14:creationId xmlns:p14="http://schemas.microsoft.com/office/powerpoint/2010/main" val="2490710549"/>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1998</TotalTime>
  <Words>3176</Words>
  <Application>Microsoft Office PowerPoint</Application>
  <PresentationFormat>Widescreen</PresentationFormat>
  <Paragraphs>266</Paragraphs>
  <Slides>55</Slides>
  <Notes>55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Century Gothic</vt:lpstr>
      <vt:lpstr>Courier New</vt:lpstr>
      <vt:lpstr>Times New Roman</vt:lpstr>
      <vt:lpstr>Wingdings 3</vt:lpstr>
      <vt:lpstr>Wisp</vt:lpstr>
      <vt:lpstr>Required MAP Trainer Webinar #2 of 2024 RIA Revision Overview May 2024</vt:lpstr>
      <vt:lpstr>General Revisions</vt:lpstr>
      <vt:lpstr>RIA Online Course</vt:lpstr>
      <vt:lpstr>Introduction</vt:lpstr>
      <vt:lpstr>Limitations of MAP Certification</vt:lpstr>
      <vt:lpstr>Massachusetts Controlled Substance Registration</vt:lpstr>
      <vt:lpstr>Case Studies</vt:lpstr>
      <vt:lpstr>Unit 1</vt:lpstr>
      <vt:lpstr>Unit 2</vt:lpstr>
      <vt:lpstr>Definition of Signature</vt:lpstr>
      <vt:lpstr>Unit 3</vt:lpstr>
      <vt:lpstr>OTC Medications and Dietary Supplements</vt:lpstr>
      <vt:lpstr>OTC Medications and Dietary Supplements Verification Process</vt:lpstr>
      <vt:lpstr>Multi-Dose Medication Packaging</vt:lpstr>
      <vt:lpstr>Unit 4</vt:lpstr>
      <vt:lpstr>Methods for Receiving HCP Orders</vt:lpstr>
      <vt:lpstr>Prescription as HCP Order</vt:lpstr>
      <vt:lpstr>Transcription of Medication Management System Training</vt:lpstr>
      <vt:lpstr>ER, Urgent Care and Hospital Visits</vt:lpstr>
      <vt:lpstr>Medication Reconciliation</vt:lpstr>
      <vt:lpstr>Medication Reconciliation</vt:lpstr>
      <vt:lpstr>Exhausting  a Current Supply of Medication</vt:lpstr>
      <vt:lpstr>Unit 5</vt:lpstr>
      <vt:lpstr>Ordering and Receiving Medications</vt:lpstr>
      <vt:lpstr>Unit 6</vt:lpstr>
      <vt:lpstr>Critical Medication Related Task</vt:lpstr>
      <vt:lpstr>Medication Sheet Information Updates</vt:lpstr>
      <vt:lpstr>Unit 7</vt:lpstr>
      <vt:lpstr>Regularly Scheduled or PRN Medications</vt:lpstr>
      <vt:lpstr>New Look</vt:lpstr>
      <vt:lpstr>Safe Medication Administration</vt:lpstr>
      <vt:lpstr>Safe Medication Administration </vt:lpstr>
      <vt:lpstr> </vt:lpstr>
      <vt:lpstr>Modified Medication Administration Process Visual </vt:lpstr>
      <vt:lpstr>Unit 8</vt:lpstr>
      <vt:lpstr>Sample Ordering and Receiving Log</vt:lpstr>
      <vt:lpstr>Medication Security</vt:lpstr>
      <vt:lpstr>Biometrics  Medication Security System</vt:lpstr>
      <vt:lpstr>Medication Disposal</vt:lpstr>
      <vt:lpstr>Drug Incident Reporting</vt:lpstr>
      <vt:lpstr>Unit 9</vt:lpstr>
      <vt:lpstr>MOR Reporting</vt:lpstr>
      <vt:lpstr>Medication Not Available</vt:lpstr>
      <vt:lpstr>Appendix</vt:lpstr>
      <vt:lpstr>New Additions</vt:lpstr>
      <vt:lpstr>Count Sheet Page Transfer</vt:lpstr>
      <vt:lpstr>Nebulizer Transcription Example</vt:lpstr>
      <vt:lpstr>PRN HCP Medication Orders</vt:lpstr>
      <vt:lpstr>New!</vt:lpstr>
      <vt:lpstr>New!</vt:lpstr>
      <vt:lpstr>New!</vt:lpstr>
      <vt:lpstr>Accessing the Updated Curriculum</vt:lpstr>
      <vt:lpstr>Implementation Timeline </vt:lpstr>
      <vt:lpstr>Students Enrolled in RIA Course Before June 6th</vt:lpstr>
      <vt:lpstr>Thank You for Viewing!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Revision Overview</dc:title>
  <dc:creator>Harrison, Holly B. (DDS)</dc:creator>
  <cp:lastModifiedBy>Dutra, Courtney</cp:lastModifiedBy>
  <cp:revision>7</cp:revision>
  <dcterms:created xsi:type="dcterms:W3CDTF">2024-03-21T14:09:39Z</dcterms:created>
  <dcterms:modified xsi:type="dcterms:W3CDTF">2024-05-02T14:51:15Z</dcterms:modified>
</cp:coreProperties>
</file>