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notesMasterIdLst>
    <p:notesMasterId r:id="rId26"/>
  </p:notesMasterIdLst>
  <p:sldIdLst>
    <p:sldId id="256" r:id="rId2"/>
    <p:sldId id="257" r:id="rId3"/>
    <p:sldId id="258" r:id="rId4"/>
    <p:sldId id="259" r:id="rId5"/>
    <p:sldId id="285" r:id="rId6"/>
    <p:sldId id="260" r:id="rId7"/>
    <p:sldId id="261" r:id="rId8"/>
    <p:sldId id="262" r:id="rId9"/>
    <p:sldId id="263" r:id="rId10"/>
    <p:sldId id="264" r:id="rId11"/>
    <p:sldId id="265" r:id="rId12"/>
    <p:sldId id="284" r:id="rId13"/>
    <p:sldId id="266" r:id="rId14"/>
    <p:sldId id="267" r:id="rId15"/>
    <p:sldId id="268" r:id="rId16"/>
    <p:sldId id="269" r:id="rId17"/>
    <p:sldId id="270" r:id="rId18"/>
    <p:sldId id="271" r:id="rId19"/>
    <p:sldId id="276" r:id="rId20"/>
    <p:sldId id="280" r:id="rId21"/>
    <p:sldId id="277" r:id="rId22"/>
    <p:sldId id="278" r:id="rId23"/>
    <p:sldId id="281"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302A5B-80BF-AF44-7F78-996732751293}" v="2" dt="2025-09-09T13:47:17.3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397" autoAdjust="0"/>
  </p:normalViewPr>
  <p:slideViewPr>
    <p:cSldViewPr snapToGrid="0">
      <p:cViewPr varScale="1">
        <p:scale>
          <a:sx n="80" d="100"/>
          <a:sy n="80" d="100"/>
        </p:scale>
        <p:origin x="175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8FC2BB-D32D-4B78-897E-62DB53145685}"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0CCBD310-7CAC-4499-ACDC-35E2AD82E822}">
      <dgm:prSet custT="1"/>
      <dgm:spPr/>
      <dgm:t>
        <a:bodyPr/>
        <a:lstStyle/>
        <a:p>
          <a:r>
            <a:rPr lang="en-US" sz="3600"/>
            <a:t>What is Clozapine used to treat?</a:t>
          </a:r>
        </a:p>
      </dgm:t>
    </dgm:pt>
    <dgm:pt modelId="{F0D3CBFE-E9A9-460A-8F08-D4FBB99DBD1C}" type="parTrans" cxnId="{0C082A8B-A3FC-48ED-BA13-77EE216E3EB1}">
      <dgm:prSet/>
      <dgm:spPr/>
      <dgm:t>
        <a:bodyPr/>
        <a:lstStyle/>
        <a:p>
          <a:endParaRPr lang="en-US"/>
        </a:p>
      </dgm:t>
    </dgm:pt>
    <dgm:pt modelId="{AD5374BB-6A26-4F63-8645-CE43030A6DC9}" type="sibTrans" cxnId="{0C082A8B-A3FC-48ED-BA13-77EE216E3EB1}">
      <dgm:prSet/>
      <dgm:spPr/>
      <dgm:t>
        <a:bodyPr/>
        <a:lstStyle/>
        <a:p>
          <a:endParaRPr lang="en-US"/>
        </a:p>
      </dgm:t>
    </dgm:pt>
    <dgm:pt modelId="{3F384919-AD9E-48A5-8C0A-9DE6998AA8EA}">
      <dgm:prSet custT="1"/>
      <dgm:spPr/>
      <dgm:t>
        <a:bodyPr/>
        <a:lstStyle/>
        <a:p>
          <a:r>
            <a:rPr lang="en-US" sz="3600"/>
            <a:t>What are major Clozapine side effects?</a:t>
          </a:r>
        </a:p>
      </dgm:t>
    </dgm:pt>
    <dgm:pt modelId="{2C29D703-D4AE-4984-B6A6-7575EE3DD605}" type="parTrans" cxnId="{C9B5B23A-3F50-4033-A4AB-52AD907ED697}">
      <dgm:prSet/>
      <dgm:spPr/>
      <dgm:t>
        <a:bodyPr/>
        <a:lstStyle/>
        <a:p>
          <a:endParaRPr lang="en-US"/>
        </a:p>
      </dgm:t>
    </dgm:pt>
    <dgm:pt modelId="{1ACE2275-69A3-4615-B73B-D92C36C5B52C}" type="sibTrans" cxnId="{C9B5B23A-3F50-4033-A4AB-52AD907ED697}">
      <dgm:prSet/>
      <dgm:spPr/>
      <dgm:t>
        <a:bodyPr/>
        <a:lstStyle/>
        <a:p>
          <a:endParaRPr lang="en-US"/>
        </a:p>
      </dgm:t>
    </dgm:pt>
    <dgm:pt modelId="{35268950-BDA6-4B4D-BEBC-BE64A1970540}">
      <dgm:prSet custT="1"/>
      <dgm:spPr/>
      <dgm:t>
        <a:bodyPr/>
        <a:lstStyle/>
        <a:p>
          <a:r>
            <a:rPr lang="en-US" sz="3600"/>
            <a:t>Why the HCP may order blood testing?</a:t>
          </a:r>
        </a:p>
      </dgm:t>
    </dgm:pt>
    <dgm:pt modelId="{D04B02A7-FF5D-48FF-82E6-D8553A693C49}" type="parTrans" cxnId="{BC87D097-29A3-4E43-86F5-70970ED5B9F5}">
      <dgm:prSet/>
      <dgm:spPr/>
      <dgm:t>
        <a:bodyPr/>
        <a:lstStyle/>
        <a:p>
          <a:endParaRPr lang="en-US"/>
        </a:p>
      </dgm:t>
    </dgm:pt>
    <dgm:pt modelId="{8E62D688-1CBC-44BF-9FF1-5CD8C301A8DE}" type="sibTrans" cxnId="{BC87D097-29A3-4E43-86F5-70970ED5B9F5}">
      <dgm:prSet/>
      <dgm:spPr/>
      <dgm:t>
        <a:bodyPr/>
        <a:lstStyle/>
        <a:p>
          <a:endParaRPr lang="en-US"/>
        </a:p>
      </dgm:t>
    </dgm:pt>
    <dgm:pt modelId="{79321976-7B6B-4408-B91D-A96E585605A3}">
      <dgm:prSet custT="1"/>
      <dgm:spPr/>
      <dgm:t>
        <a:bodyPr/>
        <a:lstStyle/>
        <a:p>
          <a:r>
            <a:rPr lang="en-US" sz="3600"/>
            <a:t>Who may administer Clozapine?</a:t>
          </a:r>
        </a:p>
      </dgm:t>
    </dgm:pt>
    <dgm:pt modelId="{99F7601F-F70E-4CD3-B7F5-6ABC22D57BB2}" type="parTrans" cxnId="{4247FC78-29E9-4F2A-B60C-694F53799930}">
      <dgm:prSet/>
      <dgm:spPr/>
      <dgm:t>
        <a:bodyPr/>
        <a:lstStyle/>
        <a:p>
          <a:endParaRPr lang="en-US"/>
        </a:p>
      </dgm:t>
    </dgm:pt>
    <dgm:pt modelId="{5ADAA10F-C89F-4346-A784-011E592ECD90}" type="sibTrans" cxnId="{4247FC78-29E9-4F2A-B60C-694F53799930}">
      <dgm:prSet/>
      <dgm:spPr/>
      <dgm:t>
        <a:bodyPr/>
        <a:lstStyle/>
        <a:p>
          <a:endParaRPr lang="en-US"/>
        </a:p>
      </dgm:t>
    </dgm:pt>
    <dgm:pt modelId="{5738D72B-49DD-594E-B39F-76F2019D84AF}" type="pres">
      <dgm:prSet presAssocID="{FA8FC2BB-D32D-4B78-897E-62DB53145685}" presName="vert0" presStyleCnt="0">
        <dgm:presLayoutVars>
          <dgm:dir/>
          <dgm:animOne val="branch"/>
          <dgm:animLvl val="lvl"/>
        </dgm:presLayoutVars>
      </dgm:prSet>
      <dgm:spPr/>
    </dgm:pt>
    <dgm:pt modelId="{D78B0FC9-3F0C-AF4F-B343-0440D8E3435D}" type="pres">
      <dgm:prSet presAssocID="{0CCBD310-7CAC-4499-ACDC-35E2AD82E822}" presName="thickLine" presStyleLbl="alignNode1" presStyleIdx="0" presStyleCnt="4"/>
      <dgm:spPr/>
    </dgm:pt>
    <dgm:pt modelId="{DDBC44FD-25A6-3E42-A1DA-7ED8A4D29E28}" type="pres">
      <dgm:prSet presAssocID="{0CCBD310-7CAC-4499-ACDC-35E2AD82E822}" presName="horz1" presStyleCnt="0"/>
      <dgm:spPr/>
    </dgm:pt>
    <dgm:pt modelId="{26711670-0B2F-6244-B117-07347ED81BB9}" type="pres">
      <dgm:prSet presAssocID="{0CCBD310-7CAC-4499-ACDC-35E2AD82E822}" presName="tx1" presStyleLbl="revTx" presStyleIdx="0" presStyleCnt="4"/>
      <dgm:spPr/>
    </dgm:pt>
    <dgm:pt modelId="{73477245-54F5-C740-90A8-B1627E67E303}" type="pres">
      <dgm:prSet presAssocID="{0CCBD310-7CAC-4499-ACDC-35E2AD82E822}" presName="vert1" presStyleCnt="0"/>
      <dgm:spPr/>
    </dgm:pt>
    <dgm:pt modelId="{800CA1B7-4BE7-C449-8B4E-4C320B6DDC2B}" type="pres">
      <dgm:prSet presAssocID="{3F384919-AD9E-48A5-8C0A-9DE6998AA8EA}" presName="thickLine" presStyleLbl="alignNode1" presStyleIdx="1" presStyleCnt="4"/>
      <dgm:spPr/>
    </dgm:pt>
    <dgm:pt modelId="{8531722E-984F-AE4C-BEB7-CAF06EF47693}" type="pres">
      <dgm:prSet presAssocID="{3F384919-AD9E-48A5-8C0A-9DE6998AA8EA}" presName="horz1" presStyleCnt="0"/>
      <dgm:spPr/>
    </dgm:pt>
    <dgm:pt modelId="{C70473D3-2C2E-F247-B9A1-1A9FB6A4B38A}" type="pres">
      <dgm:prSet presAssocID="{3F384919-AD9E-48A5-8C0A-9DE6998AA8EA}" presName="tx1" presStyleLbl="revTx" presStyleIdx="1" presStyleCnt="4"/>
      <dgm:spPr/>
    </dgm:pt>
    <dgm:pt modelId="{F5A42D79-CBE7-F946-8C5B-AEA771AE6406}" type="pres">
      <dgm:prSet presAssocID="{3F384919-AD9E-48A5-8C0A-9DE6998AA8EA}" presName="vert1" presStyleCnt="0"/>
      <dgm:spPr/>
    </dgm:pt>
    <dgm:pt modelId="{E9AB1DDD-81A1-CC44-A226-A92A15C48ECF}" type="pres">
      <dgm:prSet presAssocID="{35268950-BDA6-4B4D-BEBC-BE64A1970540}" presName="thickLine" presStyleLbl="alignNode1" presStyleIdx="2" presStyleCnt="4"/>
      <dgm:spPr/>
    </dgm:pt>
    <dgm:pt modelId="{9333E078-2401-DA4B-B23C-35728B470944}" type="pres">
      <dgm:prSet presAssocID="{35268950-BDA6-4B4D-BEBC-BE64A1970540}" presName="horz1" presStyleCnt="0"/>
      <dgm:spPr/>
    </dgm:pt>
    <dgm:pt modelId="{E386D607-522D-5440-ADE9-D03841F5C84C}" type="pres">
      <dgm:prSet presAssocID="{35268950-BDA6-4B4D-BEBC-BE64A1970540}" presName="tx1" presStyleLbl="revTx" presStyleIdx="2" presStyleCnt="4"/>
      <dgm:spPr/>
    </dgm:pt>
    <dgm:pt modelId="{414E1F66-ED10-4B40-8506-F862C2C09689}" type="pres">
      <dgm:prSet presAssocID="{35268950-BDA6-4B4D-BEBC-BE64A1970540}" presName="vert1" presStyleCnt="0"/>
      <dgm:spPr/>
    </dgm:pt>
    <dgm:pt modelId="{57FB3487-E876-5041-B5A6-D38B0362B1F2}" type="pres">
      <dgm:prSet presAssocID="{79321976-7B6B-4408-B91D-A96E585605A3}" presName="thickLine" presStyleLbl="alignNode1" presStyleIdx="3" presStyleCnt="4"/>
      <dgm:spPr/>
    </dgm:pt>
    <dgm:pt modelId="{B004B802-59DD-0447-9E1B-8C62C24A7E8E}" type="pres">
      <dgm:prSet presAssocID="{79321976-7B6B-4408-B91D-A96E585605A3}" presName="horz1" presStyleCnt="0"/>
      <dgm:spPr/>
    </dgm:pt>
    <dgm:pt modelId="{42DEFF67-580D-A348-8E58-7F3273E3F5E5}" type="pres">
      <dgm:prSet presAssocID="{79321976-7B6B-4408-B91D-A96E585605A3}" presName="tx1" presStyleLbl="revTx" presStyleIdx="3" presStyleCnt="4"/>
      <dgm:spPr/>
    </dgm:pt>
    <dgm:pt modelId="{E08AF850-B4A6-3042-B04A-26E86A379819}" type="pres">
      <dgm:prSet presAssocID="{79321976-7B6B-4408-B91D-A96E585605A3}" presName="vert1" presStyleCnt="0"/>
      <dgm:spPr/>
    </dgm:pt>
  </dgm:ptLst>
  <dgm:cxnLst>
    <dgm:cxn modelId="{82A6880C-30D5-CE48-9823-5BBB60510529}" type="presOf" srcId="{0CCBD310-7CAC-4499-ACDC-35E2AD82E822}" destId="{26711670-0B2F-6244-B117-07347ED81BB9}" srcOrd="0" destOrd="0" presId="urn:microsoft.com/office/officeart/2008/layout/LinedList"/>
    <dgm:cxn modelId="{C9B5B23A-3F50-4033-A4AB-52AD907ED697}" srcId="{FA8FC2BB-D32D-4B78-897E-62DB53145685}" destId="{3F384919-AD9E-48A5-8C0A-9DE6998AA8EA}" srcOrd="1" destOrd="0" parTransId="{2C29D703-D4AE-4984-B6A6-7575EE3DD605}" sibTransId="{1ACE2275-69A3-4615-B73B-D92C36C5B52C}"/>
    <dgm:cxn modelId="{4247FC78-29E9-4F2A-B60C-694F53799930}" srcId="{FA8FC2BB-D32D-4B78-897E-62DB53145685}" destId="{79321976-7B6B-4408-B91D-A96E585605A3}" srcOrd="3" destOrd="0" parTransId="{99F7601F-F70E-4CD3-B7F5-6ABC22D57BB2}" sibTransId="{5ADAA10F-C89F-4346-A784-011E592ECD90}"/>
    <dgm:cxn modelId="{0C082A8B-A3FC-48ED-BA13-77EE216E3EB1}" srcId="{FA8FC2BB-D32D-4B78-897E-62DB53145685}" destId="{0CCBD310-7CAC-4499-ACDC-35E2AD82E822}" srcOrd="0" destOrd="0" parTransId="{F0D3CBFE-E9A9-460A-8F08-D4FBB99DBD1C}" sibTransId="{AD5374BB-6A26-4F63-8645-CE43030A6DC9}"/>
    <dgm:cxn modelId="{6C42B68D-4FF5-1444-8B39-D259CFDD8541}" type="presOf" srcId="{FA8FC2BB-D32D-4B78-897E-62DB53145685}" destId="{5738D72B-49DD-594E-B39F-76F2019D84AF}" srcOrd="0" destOrd="0" presId="urn:microsoft.com/office/officeart/2008/layout/LinedList"/>
    <dgm:cxn modelId="{7BF5C095-C9B1-2C4A-B391-EE9A5707A5BB}" type="presOf" srcId="{79321976-7B6B-4408-B91D-A96E585605A3}" destId="{42DEFF67-580D-A348-8E58-7F3273E3F5E5}" srcOrd="0" destOrd="0" presId="urn:microsoft.com/office/officeart/2008/layout/LinedList"/>
    <dgm:cxn modelId="{BC87D097-29A3-4E43-86F5-70970ED5B9F5}" srcId="{FA8FC2BB-D32D-4B78-897E-62DB53145685}" destId="{35268950-BDA6-4B4D-BEBC-BE64A1970540}" srcOrd="2" destOrd="0" parTransId="{D04B02A7-FF5D-48FF-82E6-D8553A693C49}" sibTransId="{8E62D688-1CBC-44BF-9FF1-5CD8C301A8DE}"/>
    <dgm:cxn modelId="{CE1EA99A-002A-7649-A5A6-B7BDB722D95F}" type="presOf" srcId="{3F384919-AD9E-48A5-8C0A-9DE6998AA8EA}" destId="{C70473D3-2C2E-F247-B9A1-1A9FB6A4B38A}" srcOrd="0" destOrd="0" presId="urn:microsoft.com/office/officeart/2008/layout/LinedList"/>
    <dgm:cxn modelId="{AAD155EF-A123-DA4F-8856-14D1760CF8EF}" type="presOf" srcId="{35268950-BDA6-4B4D-BEBC-BE64A1970540}" destId="{E386D607-522D-5440-ADE9-D03841F5C84C}" srcOrd="0" destOrd="0" presId="urn:microsoft.com/office/officeart/2008/layout/LinedList"/>
    <dgm:cxn modelId="{872B7E5A-28EB-F149-92CB-5AAB9C2F79F9}" type="presParOf" srcId="{5738D72B-49DD-594E-B39F-76F2019D84AF}" destId="{D78B0FC9-3F0C-AF4F-B343-0440D8E3435D}" srcOrd="0" destOrd="0" presId="urn:microsoft.com/office/officeart/2008/layout/LinedList"/>
    <dgm:cxn modelId="{9849E927-84FA-2743-9AA6-DE06865291EE}" type="presParOf" srcId="{5738D72B-49DD-594E-B39F-76F2019D84AF}" destId="{DDBC44FD-25A6-3E42-A1DA-7ED8A4D29E28}" srcOrd="1" destOrd="0" presId="urn:microsoft.com/office/officeart/2008/layout/LinedList"/>
    <dgm:cxn modelId="{F1027584-F7BA-0141-9CC1-32B986F9A3E2}" type="presParOf" srcId="{DDBC44FD-25A6-3E42-A1DA-7ED8A4D29E28}" destId="{26711670-0B2F-6244-B117-07347ED81BB9}" srcOrd="0" destOrd="0" presId="urn:microsoft.com/office/officeart/2008/layout/LinedList"/>
    <dgm:cxn modelId="{70D427B3-E01F-E14A-A37F-0282C74ED4B2}" type="presParOf" srcId="{DDBC44FD-25A6-3E42-A1DA-7ED8A4D29E28}" destId="{73477245-54F5-C740-90A8-B1627E67E303}" srcOrd="1" destOrd="0" presId="urn:microsoft.com/office/officeart/2008/layout/LinedList"/>
    <dgm:cxn modelId="{A671C771-5ED9-1F40-9008-127575D71121}" type="presParOf" srcId="{5738D72B-49DD-594E-B39F-76F2019D84AF}" destId="{800CA1B7-4BE7-C449-8B4E-4C320B6DDC2B}" srcOrd="2" destOrd="0" presId="urn:microsoft.com/office/officeart/2008/layout/LinedList"/>
    <dgm:cxn modelId="{C5A44722-D5B6-A944-BB9F-3BA1C7A4AC44}" type="presParOf" srcId="{5738D72B-49DD-594E-B39F-76F2019D84AF}" destId="{8531722E-984F-AE4C-BEB7-CAF06EF47693}" srcOrd="3" destOrd="0" presId="urn:microsoft.com/office/officeart/2008/layout/LinedList"/>
    <dgm:cxn modelId="{42506BCA-62EC-D54B-B67D-44F27F801DEA}" type="presParOf" srcId="{8531722E-984F-AE4C-BEB7-CAF06EF47693}" destId="{C70473D3-2C2E-F247-B9A1-1A9FB6A4B38A}" srcOrd="0" destOrd="0" presId="urn:microsoft.com/office/officeart/2008/layout/LinedList"/>
    <dgm:cxn modelId="{8F076B32-5813-DD40-A444-F6E57930E80F}" type="presParOf" srcId="{8531722E-984F-AE4C-BEB7-CAF06EF47693}" destId="{F5A42D79-CBE7-F946-8C5B-AEA771AE6406}" srcOrd="1" destOrd="0" presId="urn:microsoft.com/office/officeart/2008/layout/LinedList"/>
    <dgm:cxn modelId="{EF7F904B-631A-2441-9336-210E3BE1BC1D}" type="presParOf" srcId="{5738D72B-49DD-594E-B39F-76F2019D84AF}" destId="{E9AB1DDD-81A1-CC44-A226-A92A15C48ECF}" srcOrd="4" destOrd="0" presId="urn:microsoft.com/office/officeart/2008/layout/LinedList"/>
    <dgm:cxn modelId="{185EE833-A0CA-DB4F-A287-32F28088BED1}" type="presParOf" srcId="{5738D72B-49DD-594E-B39F-76F2019D84AF}" destId="{9333E078-2401-DA4B-B23C-35728B470944}" srcOrd="5" destOrd="0" presId="urn:microsoft.com/office/officeart/2008/layout/LinedList"/>
    <dgm:cxn modelId="{CEF4A805-4766-2B47-9431-9904AE58D39A}" type="presParOf" srcId="{9333E078-2401-DA4B-B23C-35728B470944}" destId="{E386D607-522D-5440-ADE9-D03841F5C84C}" srcOrd="0" destOrd="0" presId="urn:microsoft.com/office/officeart/2008/layout/LinedList"/>
    <dgm:cxn modelId="{1A1E5D0E-5104-5348-8CC1-49742D36057F}" type="presParOf" srcId="{9333E078-2401-DA4B-B23C-35728B470944}" destId="{414E1F66-ED10-4B40-8506-F862C2C09689}" srcOrd="1" destOrd="0" presId="urn:microsoft.com/office/officeart/2008/layout/LinedList"/>
    <dgm:cxn modelId="{9EAE0BCA-A223-4748-9971-A226572AB547}" type="presParOf" srcId="{5738D72B-49DD-594E-B39F-76F2019D84AF}" destId="{57FB3487-E876-5041-B5A6-D38B0362B1F2}" srcOrd="6" destOrd="0" presId="urn:microsoft.com/office/officeart/2008/layout/LinedList"/>
    <dgm:cxn modelId="{0347992A-40A9-D042-B1E1-51846E2F6818}" type="presParOf" srcId="{5738D72B-49DD-594E-B39F-76F2019D84AF}" destId="{B004B802-59DD-0447-9E1B-8C62C24A7E8E}" srcOrd="7" destOrd="0" presId="urn:microsoft.com/office/officeart/2008/layout/LinedList"/>
    <dgm:cxn modelId="{809E6B46-FB27-C443-9829-39A95F685EAA}" type="presParOf" srcId="{B004B802-59DD-0447-9E1B-8C62C24A7E8E}" destId="{42DEFF67-580D-A348-8E58-7F3273E3F5E5}" srcOrd="0" destOrd="0" presId="urn:microsoft.com/office/officeart/2008/layout/LinedList"/>
    <dgm:cxn modelId="{92AC287E-3454-2841-8471-79A1E683A26D}" type="presParOf" srcId="{B004B802-59DD-0447-9E1B-8C62C24A7E8E}" destId="{E08AF850-B4A6-3042-B04A-26E86A37981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489414-782E-4C77-9FCC-A9E09A378391}"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118D9B70-087B-4D5B-A95F-34AFE71BE711}">
      <dgm:prSet/>
      <dgm:spPr/>
      <dgm:t>
        <a:bodyPr/>
        <a:lstStyle/>
        <a:p>
          <a:r>
            <a:rPr lang="en-US"/>
            <a:t>Brain Disorder</a:t>
          </a:r>
        </a:p>
      </dgm:t>
    </dgm:pt>
    <dgm:pt modelId="{5CC9E2D7-2208-4A78-9DD2-17DD8943FB05}" type="parTrans" cxnId="{DD8B5608-C257-4D3E-91B6-D2DA2F3ABED2}">
      <dgm:prSet/>
      <dgm:spPr/>
      <dgm:t>
        <a:bodyPr/>
        <a:lstStyle/>
        <a:p>
          <a:endParaRPr lang="en-US"/>
        </a:p>
      </dgm:t>
    </dgm:pt>
    <dgm:pt modelId="{8FFD0068-221E-46FC-A2D7-04502A9BB2C6}" type="sibTrans" cxnId="{DD8B5608-C257-4D3E-91B6-D2DA2F3ABED2}">
      <dgm:prSet/>
      <dgm:spPr/>
      <dgm:t>
        <a:bodyPr/>
        <a:lstStyle/>
        <a:p>
          <a:endParaRPr lang="en-US"/>
        </a:p>
      </dgm:t>
    </dgm:pt>
    <dgm:pt modelId="{A57F57AD-23AE-46E6-BEEA-B59FDDF2A1E7}">
      <dgm:prSet/>
      <dgm:spPr/>
      <dgm:t>
        <a:bodyPr/>
        <a:lstStyle/>
        <a:p>
          <a:r>
            <a:rPr lang="en-US"/>
            <a:t>Chronic Condition</a:t>
          </a:r>
        </a:p>
      </dgm:t>
    </dgm:pt>
    <dgm:pt modelId="{76F31F3C-1BE4-485F-BA27-E86FE7AA233E}" type="parTrans" cxnId="{B40059D5-1E89-406C-ACF8-139A09DDA955}">
      <dgm:prSet/>
      <dgm:spPr/>
      <dgm:t>
        <a:bodyPr/>
        <a:lstStyle/>
        <a:p>
          <a:endParaRPr lang="en-US"/>
        </a:p>
      </dgm:t>
    </dgm:pt>
    <dgm:pt modelId="{22283A31-D1C6-4E1F-8B4A-2237E43E3D7D}" type="sibTrans" cxnId="{B40059D5-1E89-406C-ACF8-139A09DDA955}">
      <dgm:prSet/>
      <dgm:spPr/>
      <dgm:t>
        <a:bodyPr/>
        <a:lstStyle/>
        <a:p>
          <a:endParaRPr lang="en-US"/>
        </a:p>
      </dgm:t>
    </dgm:pt>
    <dgm:pt modelId="{857D7C7F-78E2-4E1E-883A-5A34CE0432A5}">
      <dgm:prSet/>
      <dgm:spPr/>
      <dgm:t>
        <a:bodyPr/>
        <a:lstStyle/>
        <a:p>
          <a:r>
            <a:rPr lang="en-US"/>
            <a:t>Requires Lifelong Treatment</a:t>
          </a:r>
        </a:p>
      </dgm:t>
    </dgm:pt>
    <dgm:pt modelId="{2F900859-D887-452D-B66B-ECFE640F1027}" type="parTrans" cxnId="{B4FE5C77-8D6A-408B-A791-A16C2B64FE55}">
      <dgm:prSet/>
      <dgm:spPr/>
      <dgm:t>
        <a:bodyPr/>
        <a:lstStyle/>
        <a:p>
          <a:endParaRPr lang="en-US"/>
        </a:p>
      </dgm:t>
    </dgm:pt>
    <dgm:pt modelId="{7A978FD3-5EAA-4A89-A2BE-E9A953F8732A}" type="sibTrans" cxnId="{B4FE5C77-8D6A-408B-A791-A16C2B64FE55}">
      <dgm:prSet/>
      <dgm:spPr/>
      <dgm:t>
        <a:bodyPr/>
        <a:lstStyle/>
        <a:p>
          <a:endParaRPr lang="en-US"/>
        </a:p>
      </dgm:t>
    </dgm:pt>
    <dgm:pt modelId="{BAB2478C-ABE8-1149-A4E8-C38853ABBDA7}" type="pres">
      <dgm:prSet presAssocID="{F7489414-782E-4C77-9FCC-A9E09A378391}" presName="linear" presStyleCnt="0">
        <dgm:presLayoutVars>
          <dgm:dir/>
          <dgm:animLvl val="lvl"/>
          <dgm:resizeHandles val="exact"/>
        </dgm:presLayoutVars>
      </dgm:prSet>
      <dgm:spPr/>
    </dgm:pt>
    <dgm:pt modelId="{7209E49B-EBA2-9F40-AB3E-3F9C20D50E52}" type="pres">
      <dgm:prSet presAssocID="{118D9B70-087B-4D5B-A95F-34AFE71BE711}" presName="parentLin" presStyleCnt="0"/>
      <dgm:spPr/>
    </dgm:pt>
    <dgm:pt modelId="{5102E4D7-62B5-F447-99CE-8FBAEEEA643E}" type="pres">
      <dgm:prSet presAssocID="{118D9B70-087B-4D5B-A95F-34AFE71BE711}" presName="parentLeftMargin" presStyleLbl="node1" presStyleIdx="0" presStyleCnt="3"/>
      <dgm:spPr/>
    </dgm:pt>
    <dgm:pt modelId="{33B66EB3-4A2C-564F-BFDF-9E08CCF60071}" type="pres">
      <dgm:prSet presAssocID="{118D9B70-087B-4D5B-A95F-34AFE71BE711}" presName="parentText" presStyleLbl="node1" presStyleIdx="0" presStyleCnt="3">
        <dgm:presLayoutVars>
          <dgm:chMax val="0"/>
          <dgm:bulletEnabled val="1"/>
        </dgm:presLayoutVars>
      </dgm:prSet>
      <dgm:spPr/>
    </dgm:pt>
    <dgm:pt modelId="{E4F80E95-F936-AB4A-B200-FB104B778E9C}" type="pres">
      <dgm:prSet presAssocID="{118D9B70-087B-4D5B-A95F-34AFE71BE711}" presName="negativeSpace" presStyleCnt="0"/>
      <dgm:spPr/>
    </dgm:pt>
    <dgm:pt modelId="{75F35AFB-F289-F14C-92E5-193006DA3274}" type="pres">
      <dgm:prSet presAssocID="{118D9B70-087B-4D5B-A95F-34AFE71BE711}" presName="childText" presStyleLbl="conFgAcc1" presStyleIdx="0" presStyleCnt="3">
        <dgm:presLayoutVars>
          <dgm:bulletEnabled val="1"/>
        </dgm:presLayoutVars>
      </dgm:prSet>
      <dgm:spPr/>
    </dgm:pt>
    <dgm:pt modelId="{8BA16FD6-FD8D-4247-826F-9116AD243AB0}" type="pres">
      <dgm:prSet presAssocID="{8FFD0068-221E-46FC-A2D7-04502A9BB2C6}" presName="spaceBetweenRectangles" presStyleCnt="0"/>
      <dgm:spPr/>
    </dgm:pt>
    <dgm:pt modelId="{326EBC78-6CDE-3C4C-857A-72F7C9C71F14}" type="pres">
      <dgm:prSet presAssocID="{A57F57AD-23AE-46E6-BEEA-B59FDDF2A1E7}" presName="parentLin" presStyleCnt="0"/>
      <dgm:spPr/>
    </dgm:pt>
    <dgm:pt modelId="{E3F44506-E315-DB44-B3B0-119B5CBB4301}" type="pres">
      <dgm:prSet presAssocID="{A57F57AD-23AE-46E6-BEEA-B59FDDF2A1E7}" presName="parentLeftMargin" presStyleLbl="node1" presStyleIdx="0" presStyleCnt="3"/>
      <dgm:spPr/>
    </dgm:pt>
    <dgm:pt modelId="{B0417120-12A7-3343-84B0-6D8720FEF439}" type="pres">
      <dgm:prSet presAssocID="{A57F57AD-23AE-46E6-BEEA-B59FDDF2A1E7}" presName="parentText" presStyleLbl="node1" presStyleIdx="1" presStyleCnt="3">
        <dgm:presLayoutVars>
          <dgm:chMax val="0"/>
          <dgm:bulletEnabled val="1"/>
        </dgm:presLayoutVars>
      </dgm:prSet>
      <dgm:spPr/>
    </dgm:pt>
    <dgm:pt modelId="{10ABC2C6-FC52-4D4E-958E-43C84DBB6C80}" type="pres">
      <dgm:prSet presAssocID="{A57F57AD-23AE-46E6-BEEA-B59FDDF2A1E7}" presName="negativeSpace" presStyleCnt="0"/>
      <dgm:spPr/>
    </dgm:pt>
    <dgm:pt modelId="{5A88AB14-FBF5-CF4A-ABB9-0A33260B2C65}" type="pres">
      <dgm:prSet presAssocID="{A57F57AD-23AE-46E6-BEEA-B59FDDF2A1E7}" presName="childText" presStyleLbl="conFgAcc1" presStyleIdx="1" presStyleCnt="3">
        <dgm:presLayoutVars>
          <dgm:bulletEnabled val="1"/>
        </dgm:presLayoutVars>
      </dgm:prSet>
      <dgm:spPr/>
    </dgm:pt>
    <dgm:pt modelId="{452C1A45-5BC0-034D-A7C5-D64C102AF61F}" type="pres">
      <dgm:prSet presAssocID="{22283A31-D1C6-4E1F-8B4A-2237E43E3D7D}" presName="spaceBetweenRectangles" presStyleCnt="0"/>
      <dgm:spPr/>
    </dgm:pt>
    <dgm:pt modelId="{8A5E031C-9743-344E-AF0A-86B3B84165D8}" type="pres">
      <dgm:prSet presAssocID="{857D7C7F-78E2-4E1E-883A-5A34CE0432A5}" presName="parentLin" presStyleCnt="0"/>
      <dgm:spPr/>
    </dgm:pt>
    <dgm:pt modelId="{09641A9D-57BD-C441-8051-DFB03023DE02}" type="pres">
      <dgm:prSet presAssocID="{857D7C7F-78E2-4E1E-883A-5A34CE0432A5}" presName="parentLeftMargin" presStyleLbl="node1" presStyleIdx="1" presStyleCnt="3"/>
      <dgm:spPr/>
    </dgm:pt>
    <dgm:pt modelId="{3B1AE7A9-4457-C146-8FC9-26C2BF2711E4}" type="pres">
      <dgm:prSet presAssocID="{857D7C7F-78E2-4E1E-883A-5A34CE0432A5}" presName="parentText" presStyleLbl="node1" presStyleIdx="2" presStyleCnt="3">
        <dgm:presLayoutVars>
          <dgm:chMax val="0"/>
          <dgm:bulletEnabled val="1"/>
        </dgm:presLayoutVars>
      </dgm:prSet>
      <dgm:spPr/>
    </dgm:pt>
    <dgm:pt modelId="{C74235B6-12A9-D644-8C78-D9A0B417FE92}" type="pres">
      <dgm:prSet presAssocID="{857D7C7F-78E2-4E1E-883A-5A34CE0432A5}" presName="negativeSpace" presStyleCnt="0"/>
      <dgm:spPr/>
    </dgm:pt>
    <dgm:pt modelId="{31621B45-1A4F-7445-8C08-A531D6E79771}" type="pres">
      <dgm:prSet presAssocID="{857D7C7F-78E2-4E1E-883A-5A34CE0432A5}" presName="childText" presStyleLbl="conFgAcc1" presStyleIdx="2" presStyleCnt="3">
        <dgm:presLayoutVars>
          <dgm:bulletEnabled val="1"/>
        </dgm:presLayoutVars>
      </dgm:prSet>
      <dgm:spPr/>
    </dgm:pt>
  </dgm:ptLst>
  <dgm:cxnLst>
    <dgm:cxn modelId="{DD8B5608-C257-4D3E-91B6-D2DA2F3ABED2}" srcId="{F7489414-782E-4C77-9FCC-A9E09A378391}" destId="{118D9B70-087B-4D5B-A95F-34AFE71BE711}" srcOrd="0" destOrd="0" parTransId="{5CC9E2D7-2208-4A78-9DD2-17DD8943FB05}" sibTransId="{8FFD0068-221E-46FC-A2D7-04502A9BB2C6}"/>
    <dgm:cxn modelId="{10C6CD4F-50FE-E848-88D2-8609E2230525}" type="presOf" srcId="{A57F57AD-23AE-46E6-BEEA-B59FDDF2A1E7}" destId="{B0417120-12A7-3343-84B0-6D8720FEF439}" srcOrd="1" destOrd="0" presId="urn:microsoft.com/office/officeart/2005/8/layout/list1"/>
    <dgm:cxn modelId="{DDEBD151-96C5-5249-8FE4-12EEDB693CD6}" type="presOf" srcId="{A57F57AD-23AE-46E6-BEEA-B59FDDF2A1E7}" destId="{E3F44506-E315-DB44-B3B0-119B5CBB4301}" srcOrd="0" destOrd="0" presId="urn:microsoft.com/office/officeart/2005/8/layout/list1"/>
    <dgm:cxn modelId="{B4FE5C77-8D6A-408B-A791-A16C2B64FE55}" srcId="{F7489414-782E-4C77-9FCC-A9E09A378391}" destId="{857D7C7F-78E2-4E1E-883A-5A34CE0432A5}" srcOrd="2" destOrd="0" parTransId="{2F900859-D887-452D-B66B-ECFE640F1027}" sibTransId="{7A978FD3-5EAA-4A89-A2BE-E9A953F8732A}"/>
    <dgm:cxn modelId="{8BECF69D-6283-964B-830C-3EBABA7A5D9A}" type="presOf" srcId="{118D9B70-087B-4D5B-A95F-34AFE71BE711}" destId="{33B66EB3-4A2C-564F-BFDF-9E08CCF60071}" srcOrd="1" destOrd="0" presId="urn:microsoft.com/office/officeart/2005/8/layout/list1"/>
    <dgm:cxn modelId="{8700A5C3-AB9E-2D48-AADC-A6B6FC70596E}" type="presOf" srcId="{857D7C7F-78E2-4E1E-883A-5A34CE0432A5}" destId="{09641A9D-57BD-C441-8051-DFB03023DE02}" srcOrd="0" destOrd="0" presId="urn:microsoft.com/office/officeart/2005/8/layout/list1"/>
    <dgm:cxn modelId="{224C0CC6-7CC6-3748-B24D-E3CF0DE716FE}" type="presOf" srcId="{118D9B70-087B-4D5B-A95F-34AFE71BE711}" destId="{5102E4D7-62B5-F447-99CE-8FBAEEEA643E}" srcOrd="0" destOrd="0" presId="urn:microsoft.com/office/officeart/2005/8/layout/list1"/>
    <dgm:cxn modelId="{3733A6D4-B236-F040-B437-DFA1949959BB}" type="presOf" srcId="{857D7C7F-78E2-4E1E-883A-5A34CE0432A5}" destId="{3B1AE7A9-4457-C146-8FC9-26C2BF2711E4}" srcOrd="1" destOrd="0" presId="urn:microsoft.com/office/officeart/2005/8/layout/list1"/>
    <dgm:cxn modelId="{B40059D5-1E89-406C-ACF8-139A09DDA955}" srcId="{F7489414-782E-4C77-9FCC-A9E09A378391}" destId="{A57F57AD-23AE-46E6-BEEA-B59FDDF2A1E7}" srcOrd="1" destOrd="0" parTransId="{76F31F3C-1BE4-485F-BA27-E86FE7AA233E}" sibTransId="{22283A31-D1C6-4E1F-8B4A-2237E43E3D7D}"/>
    <dgm:cxn modelId="{F6104FDB-1FD6-DF4F-B24C-1724D6993750}" type="presOf" srcId="{F7489414-782E-4C77-9FCC-A9E09A378391}" destId="{BAB2478C-ABE8-1149-A4E8-C38853ABBDA7}" srcOrd="0" destOrd="0" presId="urn:microsoft.com/office/officeart/2005/8/layout/list1"/>
    <dgm:cxn modelId="{B2C0CD0E-E8F1-7040-A722-D36D3672EE9E}" type="presParOf" srcId="{BAB2478C-ABE8-1149-A4E8-C38853ABBDA7}" destId="{7209E49B-EBA2-9F40-AB3E-3F9C20D50E52}" srcOrd="0" destOrd="0" presId="urn:microsoft.com/office/officeart/2005/8/layout/list1"/>
    <dgm:cxn modelId="{9A994FC5-457A-8843-BE62-1EC6638C92F1}" type="presParOf" srcId="{7209E49B-EBA2-9F40-AB3E-3F9C20D50E52}" destId="{5102E4D7-62B5-F447-99CE-8FBAEEEA643E}" srcOrd="0" destOrd="0" presId="urn:microsoft.com/office/officeart/2005/8/layout/list1"/>
    <dgm:cxn modelId="{3A97053B-4D4A-4C4B-8714-F687B6B25F84}" type="presParOf" srcId="{7209E49B-EBA2-9F40-AB3E-3F9C20D50E52}" destId="{33B66EB3-4A2C-564F-BFDF-9E08CCF60071}" srcOrd="1" destOrd="0" presId="urn:microsoft.com/office/officeart/2005/8/layout/list1"/>
    <dgm:cxn modelId="{9BE5F134-E170-6040-BAFD-CDF4D105E2D9}" type="presParOf" srcId="{BAB2478C-ABE8-1149-A4E8-C38853ABBDA7}" destId="{E4F80E95-F936-AB4A-B200-FB104B778E9C}" srcOrd="1" destOrd="0" presId="urn:microsoft.com/office/officeart/2005/8/layout/list1"/>
    <dgm:cxn modelId="{C8A1BD85-C91E-454C-A998-F14284002011}" type="presParOf" srcId="{BAB2478C-ABE8-1149-A4E8-C38853ABBDA7}" destId="{75F35AFB-F289-F14C-92E5-193006DA3274}" srcOrd="2" destOrd="0" presId="urn:microsoft.com/office/officeart/2005/8/layout/list1"/>
    <dgm:cxn modelId="{02781CF9-0B17-1345-A1B7-D445286B6A54}" type="presParOf" srcId="{BAB2478C-ABE8-1149-A4E8-C38853ABBDA7}" destId="{8BA16FD6-FD8D-4247-826F-9116AD243AB0}" srcOrd="3" destOrd="0" presId="urn:microsoft.com/office/officeart/2005/8/layout/list1"/>
    <dgm:cxn modelId="{C8FE4A73-8593-1D43-8ED2-CA01C6A46EBC}" type="presParOf" srcId="{BAB2478C-ABE8-1149-A4E8-C38853ABBDA7}" destId="{326EBC78-6CDE-3C4C-857A-72F7C9C71F14}" srcOrd="4" destOrd="0" presId="urn:microsoft.com/office/officeart/2005/8/layout/list1"/>
    <dgm:cxn modelId="{E6C45619-C886-DB4D-B2E5-7ABFAA237EF5}" type="presParOf" srcId="{326EBC78-6CDE-3C4C-857A-72F7C9C71F14}" destId="{E3F44506-E315-DB44-B3B0-119B5CBB4301}" srcOrd="0" destOrd="0" presId="urn:microsoft.com/office/officeart/2005/8/layout/list1"/>
    <dgm:cxn modelId="{1123D3A1-7CD9-B044-8FF1-EBA10D174C88}" type="presParOf" srcId="{326EBC78-6CDE-3C4C-857A-72F7C9C71F14}" destId="{B0417120-12A7-3343-84B0-6D8720FEF439}" srcOrd="1" destOrd="0" presId="urn:microsoft.com/office/officeart/2005/8/layout/list1"/>
    <dgm:cxn modelId="{7800975F-1CAD-F048-8392-49CB6B641BD1}" type="presParOf" srcId="{BAB2478C-ABE8-1149-A4E8-C38853ABBDA7}" destId="{10ABC2C6-FC52-4D4E-958E-43C84DBB6C80}" srcOrd="5" destOrd="0" presId="urn:microsoft.com/office/officeart/2005/8/layout/list1"/>
    <dgm:cxn modelId="{CD5EC10D-266E-AB4F-A778-0C7499165AFC}" type="presParOf" srcId="{BAB2478C-ABE8-1149-A4E8-C38853ABBDA7}" destId="{5A88AB14-FBF5-CF4A-ABB9-0A33260B2C65}" srcOrd="6" destOrd="0" presId="urn:microsoft.com/office/officeart/2005/8/layout/list1"/>
    <dgm:cxn modelId="{846EE92F-2897-6840-B18D-D5883D928AB9}" type="presParOf" srcId="{BAB2478C-ABE8-1149-A4E8-C38853ABBDA7}" destId="{452C1A45-5BC0-034D-A7C5-D64C102AF61F}" srcOrd="7" destOrd="0" presId="urn:microsoft.com/office/officeart/2005/8/layout/list1"/>
    <dgm:cxn modelId="{FC720935-376D-3B40-93D5-FAE2F0F7D1B5}" type="presParOf" srcId="{BAB2478C-ABE8-1149-A4E8-C38853ABBDA7}" destId="{8A5E031C-9743-344E-AF0A-86B3B84165D8}" srcOrd="8" destOrd="0" presId="urn:microsoft.com/office/officeart/2005/8/layout/list1"/>
    <dgm:cxn modelId="{5C31B649-9CB5-6F45-8488-75DCED6F88C1}" type="presParOf" srcId="{8A5E031C-9743-344E-AF0A-86B3B84165D8}" destId="{09641A9D-57BD-C441-8051-DFB03023DE02}" srcOrd="0" destOrd="0" presId="urn:microsoft.com/office/officeart/2005/8/layout/list1"/>
    <dgm:cxn modelId="{8AE008F2-DCC5-3948-B63F-18D0644A6662}" type="presParOf" srcId="{8A5E031C-9743-344E-AF0A-86B3B84165D8}" destId="{3B1AE7A9-4457-C146-8FC9-26C2BF2711E4}" srcOrd="1" destOrd="0" presId="urn:microsoft.com/office/officeart/2005/8/layout/list1"/>
    <dgm:cxn modelId="{8E4A6868-2C68-8E47-83EB-E0AE1CD141F9}" type="presParOf" srcId="{BAB2478C-ABE8-1149-A4E8-C38853ABBDA7}" destId="{C74235B6-12A9-D644-8C78-D9A0B417FE92}" srcOrd="9" destOrd="0" presId="urn:microsoft.com/office/officeart/2005/8/layout/list1"/>
    <dgm:cxn modelId="{43847836-D2FA-A846-AD86-C56804E58C2D}" type="presParOf" srcId="{BAB2478C-ABE8-1149-A4E8-C38853ABBDA7}" destId="{31621B45-1A4F-7445-8C08-A531D6E7977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709F52-BFDF-416F-BE9F-EE5A45E5332D}"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9C03DA94-4412-406E-B7A7-9229C9719256}">
      <dgm:prSet/>
      <dgm:spPr/>
      <dgm:t>
        <a:bodyPr/>
        <a:lstStyle/>
        <a:p>
          <a:r>
            <a:rPr lang="en-US"/>
            <a:t>Schizophrenia and</a:t>
          </a:r>
        </a:p>
      </dgm:t>
    </dgm:pt>
    <dgm:pt modelId="{A811C43F-732A-4DB1-A6C8-3DFAE3155350}" type="parTrans" cxnId="{D92342F9-DA7F-42E6-B6B4-E4049BD0FD01}">
      <dgm:prSet/>
      <dgm:spPr/>
      <dgm:t>
        <a:bodyPr/>
        <a:lstStyle/>
        <a:p>
          <a:endParaRPr lang="en-US"/>
        </a:p>
      </dgm:t>
    </dgm:pt>
    <dgm:pt modelId="{5B592F36-F458-4322-BB8C-DD07071C9164}" type="sibTrans" cxnId="{D92342F9-DA7F-42E6-B6B4-E4049BD0FD01}">
      <dgm:prSet/>
      <dgm:spPr/>
      <dgm:t>
        <a:bodyPr/>
        <a:lstStyle/>
        <a:p>
          <a:endParaRPr lang="en-US"/>
        </a:p>
      </dgm:t>
    </dgm:pt>
    <dgm:pt modelId="{97117E18-CEFD-447E-B713-39AF50833516}">
      <dgm:prSet/>
      <dgm:spPr/>
      <dgm:t>
        <a:bodyPr/>
        <a:lstStyle/>
        <a:p>
          <a:r>
            <a:rPr lang="en-US"/>
            <a:t>Mood Disorder</a:t>
          </a:r>
        </a:p>
      </dgm:t>
    </dgm:pt>
    <dgm:pt modelId="{3E11E809-8203-46C0-9606-80A3B46114CA}" type="parTrans" cxnId="{ABA3B2E7-42A5-4F99-BAA0-2CE9EC34137A}">
      <dgm:prSet/>
      <dgm:spPr/>
      <dgm:t>
        <a:bodyPr/>
        <a:lstStyle/>
        <a:p>
          <a:endParaRPr lang="en-US"/>
        </a:p>
      </dgm:t>
    </dgm:pt>
    <dgm:pt modelId="{BD3500B5-AECF-402F-BC20-AEBA24B67005}" type="sibTrans" cxnId="{ABA3B2E7-42A5-4F99-BAA0-2CE9EC34137A}">
      <dgm:prSet/>
      <dgm:spPr/>
      <dgm:t>
        <a:bodyPr/>
        <a:lstStyle/>
        <a:p>
          <a:endParaRPr lang="en-US"/>
        </a:p>
      </dgm:t>
    </dgm:pt>
    <dgm:pt modelId="{B1B59AD9-F8B4-480D-81E9-2B312F51AC47}">
      <dgm:prSet/>
      <dgm:spPr/>
      <dgm:t>
        <a:bodyPr/>
        <a:lstStyle/>
        <a:p>
          <a:r>
            <a:rPr lang="en-US"/>
            <a:t>Major Depression</a:t>
          </a:r>
        </a:p>
      </dgm:t>
    </dgm:pt>
    <dgm:pt modelId="{54598B83-7495-4926-91A8-DA86E3A525A3}" type="parTrans" cxnId="{14AECCD6-F4D0-4BE8-96EC-69CA78ADB092}">
      <dgm:prSet/>
      <dgm:spPr/>
      <dgm:t>
        <a:bodyPr/>
        <a:lstStyle/>
        <a:p>
          <a:endParaRPr lang="en-US"/>
        </a:p>
      </dgm:t>
    </dgm:pt>
    <dgm:pt modelId="{CB3E2107-7D87-48EF-8AE1-334A1F596672}" type="sibTrans" cxnId="{14AECCD6-F4D0-4BE8-96EC-69CA78ADB092}">
      <dgm:prSet/>
      <dgm:spPr/>
      <dgm:t>
        <a:bodyPr/>
        <a:lstStyle/>
        <a:p>
          <a:endParaRPr lang="en-US"/>
        </a:p>
      </dgm:t>
    </dgm:pt>
    <dgm:pt modelId="{BA1743E7-101E-4361-90DC-EEBC4ED13E93}">
      <dgm:prSet/>
      <dgm:spPr/>
      <dgm:t>
        <a:bodyPr/>
        <a:lstStyle/>
        <a:p>
          <a:r>
            <a:rPr lang="en-US"/>
            <a:t>Bipolar Disorder</a:t>
          </a:r>
        </a:p>
      </dgm:t>
    </dgm:pt>
    <dgm:pt modelId="{BA0CCA2E-C711-4215-B785-37CF8D8DA7C1}" type="parTrans" cxnId="{822A7112-EF0B-4404-82F4-AF676E14F63C}">
      <dgm:prSet/>
      <dgm:spPr/>
      <dgm:t>
        <a:bodyPr/>
        <a:lstStyle/>
        <a:p>
          <a:endParaRPr lang="en-US"/>
        </a:p>
      </dgm:t>
    </dgm:pt>
    <dgm:pt modelId="{EED92F94-47B7-4B7E-8B21-C013F499749E}" type="sibTrans" cxnId="{822A7112-EF0B-4404-82F4-AF676E14F63C}">
      <dgm:prSet/>
      <dgm:spPr/>
      <dgm:t>
        <a:bodyPr/>
        <a:lstStyle/>
        <a:p>
          <a:endParaRPr lang="en-US"/>
        </a:p>
      </dgm:t>
    </dgm:pt>
    <dgm:pt modelId="{C723D727-0E70-624D-88B8-40B921404048}">
      <dgm:prSet/>
      <dgm:spPr/>
      <dgm:t>
        <a:bodyPr/>
        <a:lstStyle/>
        <a:p>
          <a:r>
            <a:rPr lang="en-US"/>
            <a:t>Mania </a:t>
          </a:r>
        </a:p>
      </dgm:t>
    </dgm:pt>
    <dgm:pt modelId="{988B326E-0B72-374F-974F-35E6C20E0245}" type="parTrans" cxnId="{78D30694-E7D8-C944-9ADD-242A988B6A9D}">
      <dgm:prSet/>
      <dgm:spPr/>
    </dgm:pt>
    <dgm:pt modelId="{FDD148EF-B9D1-5847-8DD4-A575D82AB95E}" type="sibTrans" cxnId="{78D30694-E7D8-C944-9ADD-242A988B6A9D}">
      <dgm:prSet/>
      <dgm:spPr/>
    </dgm:pt>
    <dgm:pt modelId="{CD538AD1-7B56-A44F-8555-B4663C732939}" type="pres">
      <dgm:prSet presAssocID="{40709F52-BFDF-416F-BE9F-EE5A45E5332D}" presName="linear" presStyleCnt="0">
        <dgm:presLayoutVars>
          <dgm:dir/>
          <dgm:animLvl val="lvl"/>
          <dgm:resizeHandles val="exact"/>
        </dgm:presLayoutVars>
      </dgm:prSet>
      <dgm:spPr/>
    </dgm:pt>
    <dgm:pt modelId="{C99714A9-E5C3-2A4A-9B35-01E4F8FE75D6}" type="pres">
      <dgm:prSet presAssocID="{9C03DA94-4412-406E-B7A7-9229C9719256}" presName="parentLin" presStyleCnt="0"/>
      <dgm:spPr/>
    </dgm:pt>
    <dgm:pt modelId="{9DAAC7E5-4CE9-CC4A-84A6-2B36F36F8E42}" type="pres">
      <dgm:prSet presAssocID="{9C03DA94-4412-406E-B7A7-9229C9719256}" presName="parentLeftMargin" presStyleLbl="node1" presStyleIdx="0" presStyleCnt="2"/>
      <dgm:spPr/>
    </dgm:pt>
    <dgm:pt modelId="{8BCBD465-EB51-BC45-94F2-5A606CCE393D}" type="pres">
      <dgm:prSet presAssocID="{9C03DA94-4412-406E-B7A7-9229C9719256}" presName="parentText" presStyleLbl="node1" presStyleIdx="0" presStyleCnt="2">
        <dgm:presLayoutVars>
          <dgm:chMax val="0"/>
          <dgm:bulletEnabled val="1"/>
        </dgm:presLayoutVars>
      </dgm:prSet>
      <dgm:spPr/>
    </dgm:pt>
    <dgm:pt modelId="{D370BDFB-4963-5A42-AAFD-B58BC0EADBFB}" type="pres">
      <dgm:prSet presAssocID="{9C03DA94-4412-406E-B7A7-9229C9719256}" presName="negativeSpace" presStyleCnt="0"/>
      <dgm:spPr/>
    </dgm:pt>
    <dgm:pt modelId="{8154ED15-53B8-1F4B-807E-7703853E8062}" type="pres">
      <dgm:prSet presAssocID="{9C03DA94-4412-406E-B7A7-9229C9719256}" presName="childText" presStyleLbl="conFgAcc1" presStyleIdx="0" presStyleCnt="2">
        <dgm:presLayoutVars>
          <dgm:bulletEnabled val="1"/>
        </dgm:presLayoutVars>
      </dgm:prSet>
      <dgm:spPr/>
    </dgm:pt>
    <dgm:pt modelId="{4072F853-E16D-044E-98AD-E4C1F49AE805}" type="pres">
      <dgm:prSet presAssocID="{5B592F36-F458-4322-BB8C-DD07071C9164}" presName="spaceBetweenRectangles" presStyleCnt="0"/>
      <dgm:spPr/>
    </dgm:pt>
    <dgm:pt modelId="{654D857E-CDDD-CD47-B017-552F590EC01C}" type="pres">
      <dgm:prSet presAssocID="{97117E18-CEFD-447E-B713-39AF50833516}" presName="parentLin" presStyleCnt="0"/>
      <dgm:spPr/>
    </dgm:pt>
    <dgm:pt modelId="{175879C4-E5AB-7942-90E9-DCA9F594AAE9}" type="pres">
      <dgm:prSet presAssocID="{97117E18-CEFD-447E-B713-39AF50833516}" presName="parentLeftMargin" presStyleLbl="node1" presStyleIdx="0" presStyleCnt="2"/>
      <dgm:spPr/>
    </dgm:pt>
    <dgm:pt modelId="{C23B7903-8BED-FB4C-BB08-CDE5935BBE9E}" type="pres">
      <dgm:prSet presAssocID="{97117E18-CEFD-447E-B713-39AF50833516}" presName="parentText" presStyleLbl="node1" presStyleIdx="1" presStyleCnt="2">
        <dgm:presLayoutVars>
          <dgm:chMax val="0"/>
          <dgm:bulletEnabled val="1"/>
        </dgm:presLayoutVars>
      </dgm:prSet>
      <dgm:spPr/>
    </dgm:pt>
    <dgm:pt modelId="{96DFD757-21B2-F848-BB9E-B31B7B63D780}" type="pres">
      <dgm:prSet presAssocID="{97117E18-CEFD-447E-B713-39AF50833516}" presName="negativeSpace" presStyleCnt="0"/>
      <dgm:spPr/>
    </dgm:pt>
    <dgm:pt modelId="{0FDB2E82-CADA-FB47-9BE9-5AE1A921D74C}" type="pres">
      <dgm:prSet presAssocID="{97117E18-CEFD-447E-B713-39AF50833516}" presName="childText" presStyleLbl="conFgAcc1" presStyleIdx="1" presStyleCnt="2">
        <dgm:presLayoutVars>
          <dgm:bulletEnabled val="1"/>
        </dgm:presLayoutVars>
      </dgm:prSet>
      <dgm:spPr/>
    </dgm:pt>
  </dgm:ptLst>
  <dgm:cxnLst>
    <dgm:cxn modelId="{822A7112-EF0B-4404-82F4-AF676E14F63C}" srcId="{97117E18-CEFD-447E-B713-39AF50833516}" destId="{BA1743E7-101E-4361-90DC-EEBC4ED13E93}" srcOrd="2" destOrd="0" parTransId="{BA0CCA2E-C711-4215-B785-37CF8D8DA7C1}" sibTransId="{EED92F94-47B7-4B7E-8B21-C013F499749E}"/>
    <dgm:cxn modelId="{EE1B8914-17CC-AA4B-8F5F-7B5022ABD9A0}" type="presOf" srcId="{97117E18-CEFD-447E-B713-39AF50833516}" destId="{C23B7903-8BED-FB4C-BB08-CDE5935BBE9E}" srcOrd="1" destOrd="0" presId="urn:microsoft.com/office/officeart/2005/8/layout/list1"/>
    <dgm:cxn modelId="{FB321F36-0020-4545-883B-7D7258464568}" type="presOf" srcId="{40709F52-BFDF-416F-BE9F-EE5A45E5332D}" destId="{CD538AD1-7B56-A44F-8555-B4663C732939}" srcOrd="0" destOrd="0" presId="urn:microsoft.com/office/officeart/2005/8/layout/list1"/>
    <dgm:cxn modelId="{E970033F-D5C9-054E-94D4-4E9A3757239F}" type="presOf" srcId="{BA1743E7-101E-4361-90DC-EEBC4ED13E93}" destId="{0FDB2E82-CADA-FB47-9BE9-5AE1A921D74C}" srcOrd="0" destOrd="2" presId="urn:microsoft.com/office/officeart/2005/8/layout/list1"/>
    <dgm:cxn modelId="{6AE1CE6E-96DB-F94B-84C5-8A594F2C3158}" type="presOf" srcId="{9C03DA94-4412-406E-B7A7-9229C9719256}" destId="{9DAAC7E5-4CE9-CC4A-84A6-2B36F36F8E42}" srcOrd="0" destOrd="0" presId="urn:microsoft.com/office/officeart/2005/8/layout/list1"/>
    <dgm:cxn modelId="{650FE78B-DD4F-014C-B6FE-5CC02255D2B2}" type="presOf" srcId="{97117E18-CEFD-447E-B713-39AF50833516}" destId="{175879C4-E5AB-7942-90E9-DCA9F594AAE9}" srcOrd="0" destOrd="0" presId="urn:microsoft.com/office/officeart/2005/8/layout/list1"/>
    <dgm:cxn modelId="{78D30694-E7D8-C944-9ADD-242A988B6A9D}" srcId="{97117E18-CEFD-447E-B713-39AF50833516}" destId="{C723D727-0E70-624D-88B8-40B921404048}" srcOrd="1" destOrd="0" parTransId="{988B326E-0B72-374F-974F-35E6C20E0245}" sibTransId="{FDD148EF-B9D1-5847-8DD4-A575D82AB95E}"/>
    <dgm:cxn modelId="{5176FFB0-51C7-1849-A9A3-1DC358630276}" type="presOf" srcId="{C723D727-0E70-624D-88B8-40B921404048}" destId="{0FDB2E82-CADA-FB47-9BE9-5AE1A921D74C}" srcOrd="0" destOrd="1" presId="urn:microsoft.com/office/officeart/2005/8/layout/list1"/>
    <dgm:cxn modelId="{24E96FBD-A553-3B45-94B9-780992BF1EA1}" type="presOf" srcId="{9C03DA94-4412-406E-B7A7-9229C9719256}" destId="{8BCBD465-EB51-BC45-94F2-5A606CCE393D}" srcOrd="1" destOrd="0" presId="urn:microsoft.com/office/officeart/2005/8/layout/list1"/>
    <dgm:cxn modelId="{14AECCD6-F4D0-4BE8-96EC-69CA78ADB092}" srcId="{97117E18-CEFD-447E-B713-39AF50833516}" destId="{B1B59AD9-F8B4-480D-81E9-2B312F51AC47}" srcOrd="0" destOrd="0" parTransId="{54598B83-7495-4926-91A8-DA86E3A525A3}" sibTransId="{CB3E2107-7D87-48EF-8AE1-334A1F596672}"/>
    <dgm:cxn modelId="{5606BED7-48B9-F54C-A930-B2727F7E29B3}" type="presOf" srcId="{B1B59AD9-F8B4-480D-81E9-2B312F51AC47}" destId="{0FDB2E82-CADA-FB47-9BE9-5AE1A921D74C}" srcOrd="0" destOrd="0" presId="urn:microsoft.com/office/officeart/2005/8/layout/list1"/>
    <dgm:cxn modelId="{ABA3B2E7-42A5-4F99-BAA0-2CE9EC34137A}" srcId="{40709F52-BFDF-416F-BE9F-EE5A45E5332D}" destId="{97117E18-CEFD-447E-B713-39AF50833516}" srcOrd="1" destOrd="0" parTransId="{3E11E809-8203-46C0-9606-80A3B46114CA}" sibTransId="{BD3500B5-AECF-402F-BC20-AEBA24B67005}"/>
    <dgm:cxn modelId="{D92342F9-DA7F-42E6-B6B4-E4049BD0FD01}" srcId="{40709F52-BFDF-416F-BE9F-EE5A45E5332D}" destId="{9C03DA94-4412-406E-B7A7-9229C9719256}" srcOrd="0" destOrd="0" parTransId="{A811C43F-732A-4DB1-A6C8-3DFAE3155350}" sibTransId="{5B592F36-F458-4322-BB8C-DD07071C9164}"/>
    <dgm:cxn modelId="{01F4ACC1-7E8E-3042-AD68-6CC291422AD2}" type="presParOf" srcId="{CD538AD1-7B56-A44F-8555-B4663C732939}" destId="{C99714A9-E5C3-2A4A-9B35-01E4F8FE75D6}" srcOrd="0" destOrd="0" presId="urn:microsoft.com/office/officeart/2005/8/layout/list1"/>
    <dgm:cxn modelId="{8D25A6A0-6B2C-0D42-9841-52B10EE79B9F}" type="presParOf" srcId="{C99714A9-E5C3-2A4A-9B35-01E4F8FE75D6}" destId="{9DAAC7E5-4CE9-CC4A-84A6-2B36F36F8E42}" srcOrd="0" destOrd="0" presId="urn:microsoft.com/office/officeart/2005/8/layout/list1"/>
    <dgm:cxn modelId="{97204D6D-7F86-2445-8882-301F7673473F}" type="presParOf" srcId="{C99714A9-E5C3-2A4A-9B35-01E4F8FE75D6}" destId="{8BCBD465-EB51-BC45-94F2-5A606CCE393D}" srcOrd="1" destOrd="0" presId="urn:microsoft.com/office/officeart/2005/8/layout/list1"/>
    <dgm:cxn modelId="{51B46548-4439-EB45-8C36-103FE5FE4190}" type="presParOf" srcId="{CD538AD1-7B56-A44F-8555-B4663C732939}" destId="{D370BDFB-4963-5A42-AAFD-B58BC0EADBFB}" srcOrd="1" destOrd="0" presId="urn:microsoft.com/office/officeart/2005/8/layout/list1"/>
    <dgm:cxn modelId="{79B039C4-80B6-2D40-918B-19AD2C4F7431}" type="presParOf" srcId="{CD538AD1-7B56-A44F-8555-B4663C732939}" destId="{8154ED15-53B8-1F4B-807E-7703853E8062}" srcOrd="2" destOrd="0" presId="urn:microsoft.com/office/officeart/2005/8/layout/list1"/>
    <dgm:cxn modelId="{46389E9D-8618-7845-939A-EFF3457B0D62}" type="presParOf" srcId="{CD538AD1-7B56-A44F-8555-B4663C732939}" destId="{4072F853-E16D-044E-98AD-E4C1F49AE805}" srcOrd="3" destOrd="0" presId="urn:microsoft.com/office/officeart/2005/8/layout/list1"/>
    <dgm:cxn modelId="{D1275901-2E31-EA41-9A68-D2F554BA51EE}" type="presParOf" srcId="{CD538AD1-7B56-A44F-8555-B4663C732939}" destId="{654D857E-CDDD-CD47-B017-552F590EC01C}" srcOrd="4" destOrd="0" presId="urn:microsoft.com/office/officeart/2005/8/layout/list1"/>
    <dgm:cxn modelId="{E2944DD4-60AC-0045-8562-D26F43237116}" type="presParOf" srcId="{654D857E-CDDD-CD47-B017-552F590EC01C}" destId="{175879C4-E5AB-7942-90E9-DCA9F594AAE9}" srcOrd="0" destOrd="0" presId="urn:microsoft.com/office/officeart/2005/8/layout/list1"/>
    <dgm:cxn modelId="{7D6EAE28-7D29-A34D-BACA-5E57E3F9E2A6}" type="presParOf" srcId="{654D857E-CDDD-CD47-B017-552F590EC01C}" destId="{C23B7903-8BED-FB4C-BB08-CDE5935BBE9E}" srcOrd="1" destOrd="0" presId="urn:microsoft.com/office/officeart/2005/8/layout/list1"/>
    <dgm:cxn modelId="{9D0D9066-B43B-4545-97BF-EEB5AB899E42}" type="presParOf" srcId="{CD538AD1-7B56-A44F-8555-B4663C732939}" destId="{96DFD757-21B2-F848-BB9E-B31B7B63D780}" srcOrd="5" destOrd="0" presId="urn:microsoft.com/office/officeart/2005/8/layout/list1"/>
    <dgm:cxn modelId="{825DF2B2-A135-C24C-854C-2C81C24C8F5A}" type="presParOf" srcId="{CD538AD1-7B56-A44F-8555-B4663C732939}" destId="{0FDB2E82-CADA-FB47-9BE9-5AE1A921D74C}"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709F52-BFDF-416F-BE9F-EE5A45E5332D}"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9C03DA94-4412-406E-B7A7-9229C9719256}">
      <dgm:prSet/>
      <dgm:spPr/>
      <dgm:t>
        <a:bodyPr/>
        <a:lstStyle/>
        <a:p>
          <a:r>
            <a:rPr lang="en-US"/>
            <a:t>Schizophrenia </a:t>
          </a:r>
        </a:p>
      </dgm:t>
    </dgm:pt>
    <dgm:pt modelId="{A811C43F-732A-4DB1-A6C8-3DFAE3155350}" type="parTrans" cxnId="{D92342F9-DA7F-42E6-B6B4-E4049BD0FD01}">
      <dgm:prSet/>
      <dgm:spPr/>
      <dgm:t>
        <a:bodyPr/>
        <a:lstStyle/>
        <a:p>
          <a:endParaRPr lang="en-US"/>
        </a:p>
      </dgm:t>
    </dgm:pt>
    <dgm:pt modelId="{5B592F36-F458-4322-BB8C-DD07071C9164}" type="sibTrans" cxnId="{D92342F9-DA7F-42E6-B6B4-E4049BD0FD01}">
      <dgm:prSet/>
      <dgm:spPr/>
      <dgm:t>
        <a:bodyPr/>
        <a:lstStyle/>
        <a:p>
          <a:endParaRPr lang="en-US"/>
        </a:p>
      </dgm:t>
    </dgm:pt>
    <dgm:pt modelId="{4A6487E4-CE18-4F0D-8F42-792F7B1B5B45}">
      <dgm:prSet/>
      <dgm:spPr/>
      <dgm:t>
        <a:bodyPr/>
        <a:lstStyle/>
        <a:p>
          <a:r>
            <a:rPr lang="en-US"/>
            <a:t>Schizoaffective Disorder</a:t>
          </a:r>
        </a:p>
      </dgm:t>
    </dgm:pt>
    <dgm:pt modelId="{D8D44F02-32DE-4A9A-83EF-E76068FFDF8C}" type="parTrans" cxnId="{89366E17-AA2F-4DD0-B48D-3E0DD5BBD4C3}">
      <dgm:prSet/>
      <dgm:spPr/>
      <dgm:t>
        <a:bodyPr/>
        <a:lstStyle/>
        <a:p>
          <a:endParaRPr lang="en-US"/>
        </a:p>
      </dgm:t>
    </dgm:pt>
    <dgm:pt modelId="{C0853256-1070-4F3B-A4A3-7D1C2EDD3D38}" type="sibTrans" cxnId="{89366E17-AA2F-4DD0-B48D-3E0DD5BBD4C3}">
      <dgm:prSet/>
      <dgm:spPr/>
      <dgm:t>
        <a:bodyPr/>
        <a:lstStyle/>
        <a:p>
          <a:endParaRPr lang="en-US"/>
        </a:p>
      </dgm:t>
    </dgm:pt>
    <dgm:pt modelId="{CD538AD1-7B56-A44F-8555-B4663C732939}" type="pres">
      <dgm:prSet presAssocID="{40709F52-BFDF-416F-BE9F-EE5A45E5332D}" presName="linear" presStyleCnt="0">
        <dgm:presLayoutVars>
          <dgm:dir/>
          <dgm:animLvl val="lvl"/>
          <dgm:resizeHandles val="exact"/>
        </dgm:presLayoutVars>
      </dgm:prSet>
      <dgm:spPr/>
    </dgm:pt>
    <dgm:pt modelId="{C99714A9-E5C3-2A4A-9B35-01E4F8FE75D6}" type="pres">
      <dgm:prSet presAssocID="{9C03DA94-4412-406E-B7A7-9229C9719256}" presName="parentLin" presStyleCnt="0"/>
      <dgm:spPr/>
    </dgm:pt>
    <dgm:pt modelId="{9DAAC7E5-4CE9-CC4A-84A6-2B36F36F8E42}" type="pres">
      <dgm:prSet presAssocID="{9C03DA94-4412-406E-B7A7-9229C9719256}" presName="parentLeftMargin" presStyleLbl="node1" presStyleIdx="0" presStyleCnt="2"/>
      <dgm:spPr/>
    </dgm:pt>
    <dgm:pt modelId="{8BCBD465-EB51-BC45-94F2-5A606CCE393D}" type="pres">
      <dgm:prSet presAssocID="{9C03DA94-4412-406E-B7A7-9229C9719256}" presName="parentText" presStyleLbl="node1" presStyleIdx="0" presStyleCnt="2">
        <dgm:presLayoutVars>
          <dgm:chMax val="0"/>
          <dgm:bulletEnabled val="1"/>
        </dgm:presLayoutVars>
      </dgm:prSet>
      <dgm:spPr/>
    </dgm:pt>
    <dgm:pt modelId="{D370BDFB-4963-5A42-AAFD-B58BC0EADBFB}" type="pres">
      <dgm:prSet presAssocID="{9C03DA94-4412-406E-B7A7-9229C9719256}" presName="negativeSpace" presStyleCnt="0"/>
      <dgm:spPr/>
    </dgm:pt>
    <dgm:pt modelId="{8154ED15-53B8-1F4B-807E-7703853E8062}" type="pres">
      <dgm:prSet presAssocID="{9C03DA94-4412-406E-B7A7-9229C9719256}" presName="childText" presStyleLbl="conFgAcc1" presStyleIdx="0" presStyleCnt="2">
        <dgm:presLayoutVars>
          <dgm:bulletEnabled val="1"/>
        </dgm:presLayoutVars>
      </dgm:prSet>
      <dgm:spPr/>
    </dgm:pt>
    <dgm:pt modelId="{4072F853-E16D-044E-98AD-E4C1F49AE805}" type="pres">
      <dgm:prSet presAssocID="{5B592F36-F458-4322-BB8C-DD07071C9164}" presName="spaceBetweenRectangles" presStyleCnt="0"/>
      <dgm:spPr/>
    </dgm:pt>
    <dgm:pt modelId="{D1DDA9B1-BC53-4B80-B2AD-7821A6825AE1}" type="pres">
      <dgm:prSet presAssocID="{4A6487E4-CE18-4F0D-8F42-792F7B1B5B45}" presName="parentLin" presStyleCnt="0"/>
      <dgm:spPr/>
    </dgm:pt>
    <dgm:pt modelId="{490473DA-C7BA-43DD-9DA5-DB71456D3233}" type="pres">
      <dgm:prSet presAssocID="{4A6487E4-CE18-4F0D-8F42-792F7B1B5B45}" presName="parentLeftMargin" presStyleLbl="node1" presStyleIdx="0" presStyleCnt="2"/>
      <dgm:spPr/>
    </dgm:pt>
    <dgm:pt modelId="{06AB4375-DE08-40C9-B074-5F82DF790541}" type="pres">
      <dgm:prSet presAssocID="{4A6487E4-CE18-4F0D-8F42-792F7B1B5B45}" presName="parentText" presStyleLbl="node1" presStyleIdx="1" presStyleCnt="2">
        <dgm:presLayoutVars>
          <dgm:chMax val="0"/>
          <dgm:bulletEnabled val="1"/>
        </dgm:presLayoutVars>
      </dgm:prSet>
      <dgm:spPr/>
    </dgm:pt>
    <dgm:pt modelId="{D27C5D1C-88E9-45F6-BD8D-AE3B6E3AEB12}" type="pres">
      <dgm:prSet presAssocID="{4A6487E4-CE18-4F0D-8F42-792F7B1B5B45}" presName="negativeSpace" presStyleCnt="0"/>
      <dgm:spPr/>
    </dgm:pt>
    <dgm:pt modelId="{38563982-A266-466B-9004-BA809A0DEC74}" type="pres">
      <dgm:prSet presAssocID="{4A6487E4-CE18-4F0D-8F42-792F7B1B5B45}" presName="childText" presStyleLbl="conFgAcc1" presStyleIdx="1" presStyleCnt="2">
        <dgm:presLayoutVars>
          <dgm:bulletEnabled val="1"/>
        </dgm:presLayoutVars>
      </dgm:prSet>
      <dgm:spPr/>
    </dgm:pt>
  </dgm:ptLst>
  <dgm:cxnLst>
    <dgm:cxn modelId="{D8221514-02DB-4DBF-ACE6-22CFFFC16994}" type="presOf" srcId="{4A6487E4-CE18-4F0D-8F42-792F7B1B5B45}" destId="{06AB4375-DE08-40C9-B074-5F82DF790541}" srcOrd="1" destOrd="0" presId="urn:microsoft.com/office/officeart/2005/8/layout/list1"/>
    <dgm:cxn modelId="{89366E17-AA2F-4DD0-B48D-3E0DD5BBD4C3}" srcId="{40709F52-BFDF-416F-BE9F-EE5A45E5332D}" destId="{4A6487E4-CE18-4F0D-8F42-792F7B1B5B45}" srcOrd="1" destOrd="0" parTransId="{D8D44F02-32DE-4A9A-83EF-E76068FFDF8C}" sibTransId="{C0853256-1070-4F3B-A4A3-7D1C2EDD3D38}"/>
    <dgm:cxn modelId="{9EBA3A1A-4EA6-4AB5-AA6A-7E9EF208708A}" type="presOf" srcId="{9C03DA94-4412-406E-B7A7-9229C9719256}" destId="{9DAAC7E5-4CE9-CC4A-84A6-2B36F36F8E42}" srcOrd="0" destOrd="0" presId="urn:microsoft.com/office/officeart/2005/8/layout/list1"/>
    <dgm:cxn modelId="{29D6F852-D67C-4C71-B7F3-CA995D3A2385}" type="presOf" srcId="{4A6487E4-CE18-4F0D-8F42-792F7B1B5B45}" destId="{490473DA-C7BA-43DD-9DA5-DB71456D3233}" srcOrd="0" destOrd="0" presId="urn:microsoft.com/office/officeart/2005/8/layout/list1"/>
    <dgm:cxn modelId="{E9BEA178-1C6F-4764-A436-9870A6108D8F}" type="presOf" srcId="{40709F52-BFDF-416F-BE9F-EE5A45E5332D}" destId="{CD538AD1-7B56-A44F-8555-B4663C732939}" srcOrd="0" destOrd="0" presId="urn:microsoft.com/office/officeart/2005/8/layout/list1"/>
    <dgm:cxn modelId="{5DDCC9E1-44F1-4322-B760-443D254C7701}" type="presOf" srcId="{9C03DA94-4412-406E-B7A7-9229C9719256}" destId="{8BCBD465-EB51-BC45-94F2-5A606CCE393D}" srcOrd="1" destOrd="0" presId="urn:microsoft.com/office/officeart/2005/8/layout/list1"/>
    <dgm:cxn modelId="{D92342F9-DA7F-42E6-B6B4-E4049BD0FD01}" srcId="{40709F52-BFDF-416F-BE9F-EE5A45E5332D}" destId="{9C03DA94-4412-406E-B7A7-9229C9719256}" srcOrd="0" destOrd="0" parTransId="{A811C43F-732A-4DB1-A6C8-3DFAE3155350}" sibTransId="{5B592F36-F458-4322-BB8C-DD07071C9164}"/>
    <dgm:cxn modelId="{0EEB6CC3-B178-4736-93A0-EDEA0AEE9076}" type="presParOf" srcId="{CD538AD1-7B56-A44F-8555-B4663C732939}" destId="{C99714A9-E5C3-2A4A-9B35-01E4F8FE75D6}" srcOrd="0" destOrd="0" presId="urn:microsoft.com/office/officeart/2005/8/layout/list1"/>
    <dgm:cxn modelId="{69222A23-C18C-4E77-A7A1-7BE2D5C525A3}" type="presParOf" srcId="{C99714A9-E5C3-2A4A-9B35-01E4F8FE75D6}" destId="{9DAAC7E5-4CE9-CC4A-84A6-2B36F36F8E42}" srcOrd="0" destOrd="0" presId="urn:microsoft.com/office/officeart/2005/8/layout/list1"/>
    <dgm:cxn modelId="{313BD397-1B89-4213-ADFA-50FECC54495E}" type="presParOf" srcId="{C99714A9-E5C3-2A4A-9B35-01E4F8FE75D6}" destId="{8BCBD465-EB51-BC45-94F2-5A606CCE393D}" srcOrd="1" destOrd="0" presId="urn:microsoft.com/office/officeart/2005/8/layout/list1"/>
    <dgm:cxn modelId="{077B4864-0ED5-4B19-813A-E988301685DB}" type="presParOf" srcId="{CD538AD1-7B56-A44F-8555-B4663C732939}" destId="{D370BDFB-4963-5A42-AAFD-B58BC0EADBFB}" srcOrd="1" destOrd="0" presId="urn:microsoft.com/office/officeart/2005/8/layout/list1"/>
    <dgm:cxn modelId="{D4459D9C-E8F9-4697-9069-936DFE4C253A}" type="presParOf" srcId="{CD538AD1-7B56-A44F-8555-B4663C732939}" destId="{8154ED15-53B8-1F4B-807E-7703853E8062}" srcOrd="2" destOrd="0" presId="urn:microsoft.com/office/officeart/2005/8/layout/list1"/>
    <dgm:cxn modelId="{78B3FC63-DD4C-4FE0-B158-FEFF8DAF0C8A}" type="presParOf" srcId="{CD538AD1-7B56-A44F-8555-B4663C732939}" destId="{4072F853-E16D-044E-98AD-E4C1F49AE805}" srcOrd="3" destOrd="0" presId="urn:microsoft.com/office/officeart/2005/8/layout/list1"/>
    <dgm:cxn modelId="{7E4CFD21-5492-4A2B-804E-00CFD558D975}" type="presParOf" srcId="{CD538AD1-7B56-A44F-8555-B4663C732939}" destId="{D1DDA9B1-BC53-4B80-B2AD-7821A6825AE1}" srcOrd="4" destOrd="0" presId="urn:microsoft.com/office/officeart/2005/8/layout/list1"/>
    <dgm:cxn modelId="{43FD7B53-E65E-4BAF-B52C-CA98E97282AA}" type="presParOf" srcId="{D1DDA9B1-BC53-4B80-B2AD-7821A6825AE1}" destId="{490473DA-C7BA-43DD-9DA5-DB71456D3233}" srcOrd="0" destOrd="0" presId="urn:microsoft.com/office/officeart/2005/8/layout/list1"/>
    <dgm:cxn modelId="{16C27AB2-9E7E-499C-BE06-7F36248A21B0}" type="presParOf" srcId="{D1DDA9B1-BC53-4B80-B2AD-7821A6825AE1}" destId="{06AB4375-DE08-40C9-B074-5F82DF790541}" srcOrd="1" destOrd="0" presId="urn:microsoft.com/office/officeart/2005/8/layout/list1"/>
    <dgm:cxn modelId="{9614106E-86EA-4531-B922-74E3AA5D27B8}" type="presParOf" srcId="{CD538AD1-7B56-A44F-8555-B4663C732939}" destId="{D27C5D1C-88E9-45F6-BD8D-AE3B6E3AEB12}" srcOrd="5" destOrd="0" presId="urn:microsoft.com/office/officeart/2005/8/layout/list1"/>
    <dgm:cxn modelId="{3DD13690-8C5C-4692-855F-0BD4DC02484F}" type="presParOf" srcId="{CD538AD1-7B56-A44F-8555-B4663C732939}" destId="{38563982-A266-466B-9004-BA809A0DEC74}"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18F164-818D-473A-9AB3-0EECF4DB296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C264496-12B8-4E83-8F66-7208BED60A77}">
      <dgm:prSet custT="1"/>
      <dgm:spPr/>
      <dgm:t>
        <a:bodyPr/>
        <a:lstStyle/>
        <a:p>
          <a:r>
            <a:rPr lang="en-US" sz="4000"/>
            <a:t>Constipation</a:t>
          </a:r>
        </a:p>
      </dgm:t>
    </dgm:pt>
    <dgm:pt modelId="{8F0B55BA-60FC-4792-BC50-5B19CD2CCFEE}" type="parTrans" cxnId="{BACCF7F0-81F7-4266-BBBB-ECE71E6932D7}">
      <dgm:prSet/>
      <dgm:spPr/>
      <dgm:t>
        <a:bodyPr/>
        <a:lstStyle/>
        <a:p>
          <a:endParaRPr lang="en-US"/>
        </a:p>
      </dgm:t>
    </dgm:pt>
    <dgm:pt modelId="{DD04A7F5-031D-4460-9938-BCE9FDEFC96C}" type="sibTrans" cxnId="{BACCF7F0-81F7-4266-BBBB-ECE71E6932D7}">
      <dgm:prSet/>
      <dgm:spPr/>
      <dgm:t>
        <a:bodyPr/>
        <a:lstStyle/>
        <a:p>
          <a:endParaRPr lang="en-US"/>
        </a:p>
      </dgm:t>
    </dgm:pt>
    <dgm:pt modelId="{619DAFBB-D704-4C64-99D3-78C0B69CA911}">
      <dgm:prSet custT="1"/>
      <dgm:spPr/>
      <dgm:t>
        <a:bodyPr/>
        <a:lstStyle/>
        <a:p>
          <a:r>
            <a:rPr lang="en-US" sz="4000"/>
            <a:t>Drooling</a:t>
          </a:r>
        </a:p>
      </dgm:t>
    </dgm:pt>
    <dgm:pt modelId="{6F964E78-F38E-41B4-8CAE-C793CF812D8B}" type="parTrans" cxnId="{648C803A-B375-4BA5-A53E-5DB827D0A2E8}">
      <dgm:prSet/>
      <dgm:spPr/>
      <dgm:t>
        <a:bodyPr/>
        <a:lstStyle/>
        <a:p>
          <a:endParaRPr lang="en-US"/>
        </a:p>
      </dgm:t>
    </dgm:pt>
    <dgm:pt modelId="{2C387BA9-AB61-44CF-8FE8-E0C681EA8F24}" type="sibTrans" cxnId="{648C803A-B375-4BA5-A53E-5DB827D0A2E8}">
      <dgm:prSet/>
      <dgm:spPr/>
      <dgm:t>
        <a:bodyPr/>
        <a:lstStyle/>
        <a:p>
          <a:endParaRPr lang="en-US"/>
        </a:p>
      </dgm:t>
    </dgm:pt>
    <dgm:pt modelId="{79750F89-D298-47C6-9208-6076AF49AB34}">
      <dgm:prSet custT="1"/>
      <dgm:spPr/>
      <dgm:t>
        <a:bodyPr/>
        <a:lstStyle/>
        <a:p>
          <a:r>
            <a:rPr lang="en-US" sz="4000"/>
            <a:t>Sleep Disorders</a:t>
          </a:r>
        </a:p>
      </dgm:t>
    </dgm:pt>
    <dgm:pt modelId="{D9C28554-3F34-4E55-84F5-0A04D797A022}" type="parTrans" cxnId="{78EF0924-C09F-4D21-B0F6-FB2F36826EBF}">
      <dgm:prSet/>
      <dgm:spPr/>
      <dgm:t>
        <a:bodyPr/>
        <a:lstStyle/>
        <a:p>
          <a:endParaRPr lang="en-US"/>
        </a:p>
      </dgm:t>
    </dgm:pt>
    <dgm:pt modelId="{E55542B2-00D9-4BC1-AB6E-81E0CDBE1852}" type="sibTrans" cxnId="{78EF0924-C09F-4D21-B0F6-FB2F36826EBF}">
      <dgm:prSet/>
      <dgm:spPr/>
      <dgm:t>
        <a:bodyPr/>
        <a:lstStyle/>
        <a:p>
          <a:endParaRPr lang="en-US"/>
        </a:p>
      </dgm:t>
    </dgm:pt>
    <dgm:pt modelId="{EAA307E7-A64F-44B5-85FA-6F7A96A40AC8}">
      <dgm:prSet custT="1"/>
      <dgm:spPr/>
      <dgm:t>
        <a:bodyPr/>
        <a:lstStyle/>
        <a:p>
          <a:r>
            <a:rPr lang="en-US" sz="4000"/>
            <a:t>Increased Sweating</a:t>
          </a:r>
        </a:p>
      </dgm:t>
    </dgm:pt>
    <dgm:pt modelId="{AFC44526-6F63-4FFC-B122-38FACE3F4610}" type="parTrans" cxnId="{F4E043C9-8D78-4D76-ABEA-5A4D5AD761C9}">
      <dgm:prSet/>
      <dgm:spPr/>
      <dgm:t>
        <a:bodyPr/>
        <a:lstStyle/>
        <a:p>
          <a:endParaRPr lang="en-US"/>
        </a:p>
      </dgm:t>
    </dgm:pt>
    <dgm:pt modelId="{B9743CA0-1F42-499E-B682-0A0D4ACABC54}" type="sibTrans" cxnId="{F4E043C9-8D78-4D76-ABEA-5A4D5AD761C9}">
      <dgm:prSet/>
      <dgm:spPr/>
      <dgm:t>
        <a:bodyPr/>
        <a:lstStyle/>
        <a:p>
          <a:endParaRPr lang="en-US"/>
        </a:p>
      </dgm:t>
    </dgm:pt>
    <dgm:pt modelId="{2A4867E7-DE7D-4C42-A8B9-699F96632F43}">
      <dgm:prSet custT="1"/>
      <dgm:spPr/>
      <dgm:t>
        <a:bodyPr/>
        <a:lstStyle/>
        <a:p>
          <a:r>
            <a:rPr lang="en-US" sz="4000"/>
            <a:t>Weight Gain</a:t>
          </a:r>
        </a:p>
      </dgm:t>
    </dgm:pt>
    <dgm:pt modelId="{F40416CB-9F58-4A0C-B9B5-E357DC465C51}" type="parTrans" cxnId="{763B3CD9-7830-42B4-A53A-9ABA459230E0}">
      <dgm:prSet/>
      <dgm:spPr/>
      <dgm:t>
        <a:bodyPr/>
        <a:lstStyle/>
        <a:p>
          <a:endParaRPr lang="en-US"/>
        </a:p>
      </dgm:t>
    </dgm:pt>
    <dgm:pt modelId="{A2CFCF44-4F9F-4BFD-9CBB-1C1B299652E4}" type="sibTrans" cxnId="{763B3CD9-7830-42B4-A53A-9ABA459230E0}">
      <dgm:prSet/>
      <dgm:spPr/>
      <dgm:t>
        <a:bodyPr/>
        <a:lstStyle/>
        <a:p>
          <a:endParaRPr lang="en-US"/>
        </a:p>
      </dgm:t>
    </dgm:pt>
    <dgm:pt modelId="{C5D7E0C6-E35A-3A43-A7AF-664A1971A6AC}" type="pres">
      <dgm:prSet presAssocID="{7718F164-818D-473A-9AB3-0EECF4DB296A}" presName="vert0" presStyleCnt="0">
        <dgm:presLayoutVars>
          <dgm:dir/>
          <dgm:animOne val="branch"/>
          <dgm:animLvl val="lvl"/>
        </dgm:presLayoutVars>
      </dgm:prSet>
      <dgm:spPr/>
    </dgm:pt>
    <dgm:pt modelId="{BDB0B88B-B0E0-CC43-8425-E0695AD0C7EC}" type="pres">
      <dgm:prSet presAssocID="{0C264496-12B8-4E83-8F66-7208BED60A77}" presName="thickLine" presStyleLbl="alignNode1" presStyleIdx="0" presStyleCnt="5"/>
      <dgm:spPr/>
    </dgm:pt>
    <dgm:pt modelId="{E54B53B8-95CA-9440-A558-660327E74E5C}" type="pres">
      <dgm:prSet presAssocID="{0C264496-12B8-4E83-8F66-7208BED60A77}" presName="horz1" presStyleCnt="0"/>
      <dgm:spPr/>
    </dgm:pt>
    <dgm:pt modelId="{FDB9FF0D-1CB0-FD44-A886-DD0446CB2C05}" type="pres">
      <dgm:prSet presAssocID="{0C264496-12B8-4E83-8F66-7208BED60A77}" presName="tx1" presStyleLbl="revTx" presStyleIdx="0" presStyleCnt="5"/>
      <dgm:spPr/>
    </dgm:pt>
    <dgm:pt modelId="{2DB68F89-6386-9C49-997E-C6C5D3E6777A}" type="pres">
      <dgm:prSet presAssocID="{0C264496-12B8-4E83-8F66-7208BED60A77}" presName="vert1" presStyleCnt="0"/>
      <dgm:spPr/>
    </dgm:pt>
    <dgm:pt modelId="{8BD17607-4E61-EE4B-AE7E-ED786A4C4DDF}" type="pres">
      <dgm:prSet presAssocID="{619DAFBB-D704-4C64-99D3-78C0B69CA911}" presName="thickLine" presStyleLbl="alignNode1" presStyleIdx="1" presStyleCnt="5"/>
      <dgm:spPr/>
    </dgm:pt>
    <dgm:pt modelId="{04D773FD-5452-D442-9901-87369D8F622E}" type="pres">
      <dgm:prSet presAssocID="{619DAFBB-D704-4C64-99D3-78C0B69CA911}" presName="horz1" presStyleCnt="0"/>
      <dgm:spPr/>
    </dgm:pt>
    <dgm:pt modelId="{A345FE23-EFC7-0140-AEBD-4538C0717879}" type="pres">
      <dgm:prSet presAssocID="{619DAFBB-D704-4C64-99D3-78C0B69CA911}" presName="tx1" presStyleLbl="revTx" presStyleIdx="1" presStyleCnt="5"/>
      <dgm:spPr/>
    </dgm:pt>
    <dgm:pt modelId="{7A5C498E-777A-DD4A-A892-828AFD4C4615}" type="pres">
      <dgm:prSet presAssocID="{619DAFBB-D704-4C64-99D3-78C0B69CA911}" presName="vert1" presStyleCnt="0"/>
      <dgm:spPr/>
    </dgm:pt>
    <dgm:pt modelId="{AD8E97D8-3C8F-B541-831E-A17AC2D243F5}" type="pres">
      <dgm:prSet presAssocID="{79750F89-D298-47C6-9208-6076AF49AB34}" presName="thickLine" presStyleLbl="alignNode1" presStyleIdx="2" presStyleCnt="5"/>
      <dgm:spPr/>
    </dgm:pt>
    <dgm:pt modelId="{B7EDE156-A678-AB48-BB54-D06D24493894}" type="pres">
      <dgm:prSet presAssocID="{79750F89-D298-47C6-9208-6076AF49AB34}" presName="horz1" presStyleCnt="0"/>
      <dgm:spPr/>
    </dgm:pt>
    <dgm:pt modelId="{7F7ECEAC-4112-9B46-B340-5D11F107D272}" type="pres">
      <dgm:prSet presAssocID="{79750F89-D298-47C6-9208-6076AF49AB34}" presName="tx1" presStyleLbl="revTx" presStyleIdx="2" presStyleCnt="5"/>
      <dgm:spPr/>
    </dgm:pt>
    <dgm:pt modelId="{0F34C1A6-8CEC-1A48-A803-E31FAF2CFF4E}" type="pres">
      <dgm:prSet presAssocID="{79750F89-D298-47C6-9208-6076AF49AB34}" presName="vert1" presStyleCnt="0"/>
      <dgm:spPr/>
    </dgm:pt>
    <dgm:pt modelId="{72E4091A-1DDA-3A49-9306-DA87840AAB06}" type="pres">
      <dgm:prSet presAssocID="{EAA307E7-A64F-44B5-85FA-6F7A96A40AC8}" presName="thickLine" presStyleLbl="alignNode1" presStyleIdx="3" presStyleCnt="5"/>
      <dgm:spPr/>
    </dgm:pt>
    <dgm:pt modelId="{F25B75D1-DEC5-B44E-9257-E4D746F218C7}" type="pres">
      <dgm:prSet presAssocID="{EAA307E7-A64F-44B5-85FA-6F7A96A40AC8}" presName="horz1" presStyleCnt="0"/>
      <dgm:spPr/>
    </dgm:pt>
    <dgm:pt modelId="{C2C12191-6E74-DE46-A069-43EEE2264016}" type="pres">
      <dgm:prSet presAssocID="{EAA307E7-A64F-44B5-85FA-6F7A96A40AC8}" presName="tx1" presStyleLbl="revTx" presStyleIdx="3" presStyleCnt="5"/>
      <dgm:spPr/>
    </dgm:pt>
    <dgm:pt modelId="{8848FB2F-B236-CC47-870C-474385AD2148}" type="pres">
      <dgm:prSet presAssocID="{EAA307E7-A64F-44B5-85FA-6F7A96A40AC8}" presName="vert1" presStyleCnt="0"/>
      <dgm:spPr/>
    </dgm:pt>
    <dgm:pt modelId="{596FCC37-D6AD-8249-A2C7-6924DB496CC1}" type="pres">
      <dgm:prSet presAssocID="{2A4867E7-DE7D-4C42-A8B9-699F96632F43}" presName="thickLine" presStyleLbl="alignNode1" presStyleIdx="4" presStyleCnt="5"/>
      <dgm:spPr/>
    </dgm:pt>
    <dgm:pt modelId="{76398CEC-A99D-EB40-AA83-9F145017B311}" type="pres">
      <dgm:prSet presAssocID="{2A4867E7-DE7D-4C42-A8B9-699F96632F43}" presName="horz1" presStyleCnt="0"/>
      <dgm:spPr/>
    </dgm:pt>
    <dgm:pt modelId="{2DF367D5-5FC0-0F42-9C0F-C3CE3414837E}" type="pres">
      <dgm:prSet presAssocID="{2A4867E7-DE7D-4C42-A8B9-699F96632F43}" presName="tx1" presStyleLbl="revTx" presStyleIdx="4" presStyleCnt="5"/>
      <dgm:spPr/>
    </dgm:pt>
    <dgm:pt modelId="{804872D3-034C-9B4D-A929-0750FF900C57}" type="pres">
      <dgm:prSet presAssocID="{2A4867E7-DE7D-4C42-A8B9-699F96632F43}" presName="vert1" presStyleCnt="0"/>
      <dgm:spPr/>
    </dgm:pt>
  </dgm:ptLst>
  <dgm:cxnLst>
    <dgm:cxn modelId="{78EF0924-C09F-4D21-B0F6-FB2F36826EBF}" srcId="{7718F164-818D-473A-9AB3-0EECF4DB296A}" destId="{79750F89-D298-47C6-9208-6076AF49AB34}" srcOrd="2" destOrd="0" parTransId="{D9C28554-3F34-4E55-84F5-0A04D797A022}" sibTransId="{E55542B2-00D9-4BC1-AB6E-81E0CDBE1852}"/>
    <dgm:cxn modelId="{7AC3742B-B3B1-8945-8E9E-16DEEA494232}" type="presOf" srcId="{0C264496-12B8-4E83-8F66-7208BED60A77}" destId="{FDB9FF0D-1CB0-FD44-A886-DD0446CB2C05}" srcOrd="0" destOrd="0" presId="urn:microsoft.com/office/officeart/2008/layout/LinedList"/>
    <dgm:cxn modelId="{1833A133-056C-9442-BE40-4BE81C5B2D8C}" type="presOf" srcId="{2A4867E7-DE7D-4C42-A8B9-699F96632F43}" destId="{2DF367D5-5FC0-0F42-9C0F-C3CE3414837E}" srcOrd="0" destOrd="0" presId="urn:microsoft.com/office/officeart/2008/layout/LinedList"/>
    <dgm:cxn modelId="{648C803A-B375-4BA5-A53E-5DB827D0A2E8}" srcId="{7718F164-818D-473A-9AB3-0EECF4DB296A}" destId="{619DAFBB-D704-4C64-99D3-78C0B69CA911}" srcOrd="1" destOrd="0" parTransId="{6F964E78-F38E-41B4-8CAE-C793CF812D8B}" sibTransId="{2C387BA9-AB61-44CF-8FE8-E0C681EA8F24}"/>
    <dgm:cxn modelId="{DE555F5C-F8BF-8948-8F2A-379EDA42FAFA}" type="presOf" srcId="{79750F89-D298-47C6-9208-6076AF49AB34}" destId="{7F7ECEAC-4112-9B46-B340-5D11F107D272}" srcOrd="0" destOrd="0" presId="urn:microsoft.com/office/officeart/2008/layout/LinedList"/>
    <dgm:cxn modelId="{D311144A-4913-A74D-8018-3B173D545519}" type="presOf" srcId="{619DAFBB-D704-4C64-99D3-78C0B69CA911}" destId="{A345FE23-EFC7-0140-AEBD-4538C0717879}" srcOrd="0" destOrd="0" presId="urn:microsoft.com/office/officeart/2008/layout/LinedList"/>
    <dgm:cxn modelId="{A0F6E176-FA85-7746-BBCE-C33A0BD7999B}" type="presOf" srcId="{7718F164-818D-473A-9AB3-0EECF4DB296A}" destId="{C5D7E0C6-E35A-3A43-A7AF-664A1971A6AC}" srcOrd="0" destOrd="0" presId="urn:microsoft.com/office/officeart/2008/layout/LinedList"/>
    <dgm:cxn modelId="{F4E043C9-8D78-4D76-ABEA-5A4D5AD761C9}" srcId="{7718F164-818D-473A-9AB3-0EECF4DB296A}" destId="{EAA307E7-A64F-44B5-85FA-6F7A96A40AC8}" srcOrd="3" destOrd="0" parTransId="{AFC44526-6F63-4FFC-B122-38FACE3F4610}" sibTransId="{B9743CA0-1F42-499E-B682-0A0D4ACABC54}"/>
    <dgm:cxn modelId="{763B3CD9-7830-42B4-A53A-9ABA459230E0}" srcId="{7718F164-818D-473A-9AB3-0EECF4DB296A}" destId="{2A4867E7-DE7D-4C42-A8B9-699F96632F43}" srcOrd="4" destOrd="0" parTransId="{F40416CB-9F58-4A0C-B9B5-E357DC465C51}" sibTransId="{A2CFCF44-4F9F-4BFD-9CBB-1C1B299652E4}"/>
    <dgm:cxn modelId="{A66BBBD9-3CEA-1A42-A4B4-74D1ED6B646C}" type="presOf" srcId="{EAA307E7-A64F-44B5-85FA-6F7A96A40AC8}" destId="{C2C12191-6E74-DE46-A069-43EEE2264016}" srcOrd="0" destOrd="0" presId="urn:microsoft.com/office/officeart/2008/layout/LinedList"/>
    <dgm:cxn modelId="{BACCF7F0-81F7-4266-BBBB-ECE71E6932D7}" srcId="{7718F164-818D-473A-9AB3-0EECF4DB296A}" destId="{0C264496-12B8-4E83-8F66-7208BED60A77}" srcOrd="0" destOrd="0" parTransId="{8F0B55BA-60FC-4792-BC50-5B19CD2CCFEE}" sibTransId="{DD04A7F5-031D-4460-9938-BCE9FDEFC96C}"/>
    <dgm:cxn modelId="{78C6145E-C530-D840-B438-AD605111FE02}" type="presParOf" srcId="{C5D7E0C6-E35A-3A43-A7AF-664A1971A6AC}" destId="{BDB0B88B-B0E0-CC43-8425-E0695AD0C7EC}" srcOrd="0" destOrd="0" presId="urn:microsoft.com/office/officeart/2008/layout/LinedList"/>
    <dgm:cxn modelId="{843AFA4C-4FC2-B744-995C-1485C89CAC61}" type="presParOf" srcId="{C5D7E0C6-E35A-3A43-A7AF-664A1971A6AC}" destId="{E54B53B8-95CA-9440-A558-660327E74E5C}" srcOrd="1" destOrd="0" presId="urn:microsoft.com/office/officeart/2008/layout/LinedList"/>
    <dgm:cxn modelId="{DFFF785E-A1B0-1341-96D8-5429A8819580}" type="presParOf" srcId="{E54B53B8-95CA-9440-A558-660327E74E5C}" destId="{FDB9FF0D-1CB0-FD44-A886-DD0446CB2C05}" srcOrd="0" destOrd="0" presId="urn:microsoft.com/office/officeart/2008/layout/LinedList"/>
    <dgm:cxn modelId="{0C0EC47E-61B4-1344-8BD1-29903F62A041}" type="presParOf" srcId="{E54B53B8-95CA-9440-A558-660327E74E5C}" destId="{2DB68F89-6386-9C49-997E-C6C5D3E6777A}" srcOrd="1" destOrd="0" presId="urn:microsoft.com/office/officeart/2008/layout/LinedList"/>
    <dgm:cxn modelId="{A50E0DD7-F9EA-744B-A74D-DCD2E6B6825A}" type="presParOf" srcId="{C5D7E0C6-E35A-3A43-A7AF-664A1971A6AC}" destId="{8BD17607-4E61-EE4B-AE7E-ED786A4C4DDF}" srcOrd="2" destOrd="0" presId="urn:microsoft.com/office/officeart/2008/layout/LinedList"/>
    <dgm:cxn modelId="{1D7EEABF-0016-FF40-BEFC-2ED84EADDB45}" type="presParOf" srcId="{C5D7E0C6-E35A-3A43-A7AF-664A1971A6AC}" destId="{04D773FD-5452-D442-9901-87369D8F622E}" srcOrd="3" destOrd="0" presId="urn:microsoft.com/office/officeart/2008/layout/LinedList"/>
    <dgm:cxn modelId="{5ADF0820-EE25-EA40-9ED3-5B3A8B220DE8}" type="presParOf" srcId="{04D773FD-5452-D442-9901-87369D8F622E}" destId="{A345FE23-EFC7-0140-AEBD-4538C0717879}" srcOrd="0" destOrd="0" presId="urn:microsoft.com/office/officeart/2008/layout/LinedList"/>
    <dgm:cxn modelId="{5F4575AB-D948-0344-87C4-153843A8CF1B}" type="presParOf" srcId="{04D773FD-5452-D442-9901-87369D8F622E}" destId="{7A5C498E-777A-DD4A-A892-828AFD4C4615}" srcOrd="1" destOrd="0" presId="urn:microsoft.com/office/officeart/2008/layout/LinedList"/>
    <dgm:cxn modelId="{C01DB92E-F9A5-F243-BFA4-A9B8326D437F}" type="presParOf" srcId="{C5D7E0C6-E35A-3A43-A7AF-664A1971A6AC}" destId="{AD8E97D8-3C8F-B541-831E-A17AC2D243F5}" srcOrd="4" destOrd="0" presId="urn:microsoft.com/office/officeart/2008/layout/LinedList"/>
    <dgm:cxn modelId="{B7DB8926-DA6F-D44E-B9D4-81248E8FDBA9}" type="presParOf" srcId="{C5D7E0C6-E35A-3A43-A7AF-664A1971A6AC}" destId="{B7EDE156-A678-AB48-BB54-D06D24493894}" srcOrd="5" destOrd="0" presId="urn:microsoft.com/office/officeart/2008/layout/LinedList"/>
    <dgm:cxn modelId="{8B5DD821-F507-6745-8E7C-691957E2617E}" type="presParOf" srcId="{B7EDE156-A678-AB48-BB54-D06D24493894}" destId="{7F7ECEAC-4112-9B46-B340-5D11F107D272}" srcOrd="0" destOrd="0" presId="urn:microsoft.com/office/officeart/2008/layout/LinedList"/>
    <dgm:cxn modelId="{8A9711E3-DF45-6E48-A82F-BBEBC7DA97D3}" type="presParOf" srcId="{B7EDE156-A678-AB48-BB54-D06D24493894}" destId="{0F34C1A6-8CEC-1A48-A803-E31FAF2CFF4E}" srcOrd="1" destOrd="0" presId="urn:microsoft.com/office/officeart/2008/layout/LinedList"/>
    <dgm:cxn modelId="{5551CA98-8608-AA4A-9EF0-0AB476BBF19A}" type="presParOf" srcId="{C5D7E0C6-E35A-3A43-A7AF-664A1971A6AC}" destId="{72E4091A-1DDA-3A49-9306-DA87840AAB06}" srcOrd="6" destOrd="0" presId="urn:microsoft.com/office/officeart/2008/layout/LinedList"/>
    <dgm:cxn modelId="{79110EFB-A2B3-ED48-8902-37C3942190EE}" type="presParOf" srcId="{C5D7E0C6-E35A-3A43-A7AF-664A1971A6AC}" destId="{F25B75D1-DEC5-B44E-9257-E4D746F218C7}" srcOrd="7" destOrd="0" presId="urn:microsoft.com/office/officeart/2008/layout/LinedList"/>
    <dgm:cxn modelId="{302A75CE-90CB-7A41-9B7D-0CEDD925E618}" type="presParOf" srcId="{F25B75D1-DEC5-B44E-9257-E4D746F218C7}" destId="{C2C12191-6E74-DE46-A069-43EEE2264016}" srcOrd="0" destOrd="0" presId="urn:microsoft.com/office/officeart/2008/layout/LinedList"/>
    <dgm:cxn modelId="{3501B549-670B-184C-BBE5-8161D457B555}" type="presParOf" srcId="{F25B75D1-DEC5-B44E-9257-E4D746F218C7}" destId="{8848FB2F-B236-CC47-870C-474385AD2148}" srcOrd="1" destOrd="0" presId="urn:microsoft.com/office/officeart/2008/layout/LinedList"/>
    <dgm:cxn modelId="{4F681671-A91C-A347-819C-0ADE642733D5}" type="presParOf" srcId="{C5D7E0C6-E35A-3A43-A7AF-664A1971A6AC}" destId="{596FCC37-D6AD-8249-A2C7-6924DB496CC1}" srcOrd="8" destOrd="0" presId="urn:microsoft.com/office/officeart/2008/layout/LinedList"/>
    <dgm:cxn modelId="{F1320A40-BE04-6C4F-9E59-F127659B6227}" type="presParOf" srcId="{C5D7E0C6-E35A-3A43-A7AF-664A1971A6AC}" destId="{76398CEC-A99D-EB40-AA83-9F145017B311}" srcOrd="9" destOrd="0" presId="urn:microsoft.com/office/officeart/2008/layout/LinedList"/>
    <dgm:cxn modelId="{5AC73445-22A9-844D-87BF-1E8FC2668788}" type="presParOf" srcId="{76398CEC-A99D-EB40-AA83-9F145017B311}" destId="{2DF367D5-5FC0-0F42-9C0F-C3CE3414837E}" srcOrd="0" destOrd="0" presId="urn:microsoft.com/office/officeart/2008/layout/LinedList"/>
    <dgm:cxn modelId="{95C6CCB1-9DFA-DB44-877E-7806402FF587}" type="presParOf" srcId="{76398CEC-A99D-EB40-AA83-9F145017B311}" destId="{804872D3-034C-9B4D-A929-0750FF900C5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B4CCEB-C4BC-4FA1-8385-0D9789BB043F}" type="doc">
      <dgm:prSet loTypeId="urn:microsoft.com/office/officeart/2005/8/layout/vList2" loCatId="list" qsTypeId="urn:microsoft.com/office/officeart/2005/8/quickstyle/simple2" qsCatId="simple" csTypeId="urn:microsoft.com/office/officeart/2005/8/colors/accent6_2" csCatId="accent6" phldr="1"/>
      <dgm:spPr/>
      <dgm:t>
        <a:bodyPr/>
        <a:lstStyle/>
        <a:p>
          <a:endParaRPr lang="en-US"/>
        </a:p>
      </dgm:t>
    </dgm:pt>
    <dgm:pt modelId="{B248DFA1-284B-4C1B-85AB-5492705C1A52}">
      <dgm:prSet/>
      <dgm:spPr>
        <a:solidFill>
          <a:schemeClr val="accent2"/>
        </a:solidFill>
      </dgm:spPr>
      <dgm:t>
        <a:bodyPr/>
        <a:lstStyle/>
        <a:p>
          <a:r>
            <a:rPr lang="en-US"/>
            <a:t>Know where to Locate Service Provider Emergency Policy</a:t>
          </a:r>
        </a:p>
      </dgm:t>
    </dgm:pt>
    <dgm:pt modelId="{D006B9D3-0F27-498F-9BC7-68D5BA212C3C}" type="parTrans" cxnId="{A6D6F212-C6D5-4C47-B12A-E4C0A1D67EA0}">
      <dgm:prSet/>
      <dgm:spPr/>
      <dgm:t>
        <a:bodyPr/>
        <a:lstStyle/>
        <a:p>
          <a:endParaRPr lang="en-US"/>
        </a:p>
      </dgm:t>
    </dgm:pt>
    <dgm:pt modelId="{FF62147E-EC0F-4BE9-8A8C-3BFDE7CF1BBF}" type="sibTrans" cxnId="{A6D6F212-C6D5-4C47-B12A-E4C0A1D67EA0}">
      <dgm:prSet/>
      <dgm:spPr/>
      <dgm:t>
        <a:bodyPr/>
        <a:lstStyle/>
        <a:p>
          <a:endParaRPr lang="en-US"/>
        </a:p>
      </dgm:t>
    </dgm:pt>
    <dgm:pt modelId="{93902AE1-4A78-46A4-B1B8-874EA3A9761F}">
      <dgm:prSet/>
      <dgm:spPr>
        <a:solidFill>
          <a:srgbClr val="C00000"/>
        </a:solidFill>
      </dgm:spPr>
      <dgm:t>
        <a:bodyPr/>
        <a:lstStyle/>
        <a:p>
          <a:r>
            <a:rPr lang="en-US"/>
            <a:t>When to Call 911</a:t>
          </a:r>
        </a:p>
      </dgm:t>
    </dgm:pt>
    <dgm:pt modelId="{8BC61C3D-F8DA-48D8-A0C7-21F08E0C1F6B}" type="parTrans" cxnId="{CE4BDC95-F538-46E2-A76C-BC54FC8EB36F}">
      <dgm:prSet/>
      <dgm:spPr/>
      <dgm:t>
        <a:bodyPr/>
        <a:lstStyle/>
        <a:p>
          <a:endParaRPr lang="en-US"/>
        </a:p>
      </dgm:t>
    </dgm:pt>
    <dgm:pt modelId="{CAC7620C-5A03-4E1F-8C49-500B5A717922}" type="sibTrans" cxnId="{CE4BDC95-F538-46E2-A76C-BC54FC8EB36F}">
      <dgm:prSet/>
      <dgm:spPr/>
      <dgm:t>
        <a:bodyPr/>
        <a:lstStyle/>
        <a:p>
          <a:endParaRPr lang="en-US"/>
        </a:p>
      </dgm:t>
    </dgm:pt>
    <dgm:pt modelId="{4727F5E5-AAE8-41F8-B13A-DAFD74FED71D}">
      <dgm:prSet/>
      <dgm:spPr>
        <a:solidFill>
          <a:srgbClr val="00B050"/>
        </a:solidFill>
      </dgm:spPr>
      <dgm:t>
        <a:bodyPr/>
        <a:lstStyle/>
        <a:p>
          <a:r>
            <a:rPr lang="en-US"/>
            <a:t>Who to Notify in Event of Emergency</a:t>
          </a:r>
        </a:p>
      </dgm:t>
    </dgm:pt>
    <dgm:pt modelId="{7FD75250-4834-4252-B7DA-642467D7ABDF}" type="parTrans" cxnId="{581FE5D8-5C61-48E2-A19D-D01A3B3EF29C}">
      <dgm:prSet/>
      <dgm:spPr/>
      <dgm:t>
        <a:bodyPr/>
        <a:lstStyle/>
        <a:p>
          <a:endParaRPr lang="en-US"/>
        </a:p>
      </dgm:t>
    </dgm:pt>
    <dgm:pt modelId="{8B6B6038-85A4-466F-9E85-40D97894C93C}" type="sibTrans" cxnId="{581FE5D8-5C61-48E2-A19D-D01A3B3EF29C}">
      <dgm:prSet/>
      <dgm:spPr/>
      <dgm:t>
        <a:bodyPr/>
        <a:lstStyle/>
        <a:p>
          <a:endParaRPr lang="en-US"/>
        </a:p>
      </dgm:t>
    </dgm:pt>
    <dgm:pt modelId="{203B67C4-B86E-2745-B4A9-4B7AD38496CC}" type="pres">
      <dgm:prSet presAssocID="{18B4CCEB-C4BC-4FA1-8385-0D9789BB043F}" presName="linear" presStyleCnt="0">
        <dgm:presLayoutVars>
          <dgm:animLvl val="lvl"/>
          <dgm:resizeHandles val="exact"/>
        </dgm:presLayoutVars>
      </dgm:prSet>
      <dgm:spPr/>
    </dgm:pt>
    <dgm:pt modelId="{4DCF3058-5102-0745-B9B3-0C11B7FFB643}" type="pres">
      <dgm:prSet presAssocID="{B248DFA1-284B-4C1B-85AB-5492705C1A52}" presName="parentText" presStyleLbl="node1" presStyleIdx="0" presStyleCnt="3">
        <dgm:presLayoutVars>
          <dgm:chMax val="0"/>
          <dgm:bulletEnabled val="1"/>
        </dgm:presLayoutVars>
      </dgm:prSet>
      <dgm:spPr/>
    </dgm:pt>
    <dgm:pt modelId="{5FB785B5-D3CA-364E-A822-649F82109B77}" type="pres">
      <dgm:prSet presAssocID="{FF62147E-EC0F-4BE9-8A8C-3BFDE7CF1BBF}" presName="spacer" presStyleCnt="0"/>
      <dgm:spPr/>
    </dgm:pt>
    <dgm:pt modelId="{4AA5BA62-235E-9E40-8E6B-8F84B2AABEE9}" type="pres">
      <dgm:prSet presAssocID="{93902AE1-4A78-46A4-B1B8-874EA3A9761F}" presName="parentText" presStyleLbl="node1" presStyleIdx="1" presStyleCnt="3">
        <dgm:presLayoutVars>
          <dgm:chMax val="0"/>
          <dgm:bulletEnabled val="1"/>
        </dgm:presLayoutVars>
      </dgm:prSet>
      <dgm:spPr/>
    </dgm:pt>
    <dgm:pt modelId="{D89D096A-9B34-4743-B5B2-60CF4B5D4B79}" type="pres">
      <dgm:prSet presAssocID="{CAC7620C-5A03-4E1F-8C49-500B5A717922}" presName="spacer" presStyleCnt="0"/>
      <dgm:spPr/>
    </dgm:pt>
    <dgm:pt modelId="{B4F9679B-C5B1-704A-8436-C1EB9754C414}" type="pres">
      <dgm:prSet presAssocID="{4727F5E5-AAE8-41F8-B13A-DAFD74FED71D}" presName="parentText" presStyleLbl="node1" presStyleIdx="2" presStyleCnt="3">
        <dgm:presLayoutVars>
          <dgm:chMax val="0"/>
          <dgm:bulletEnabled val="1"/>
        </dgm:presLayoutVars>
      </dgm:prSet>
      <dgm:spPr/>
    </dgm:pt>
  </dgm:ptLst>
  <dgm:cxnLst>
    <dgm:cxn modelId="{AF2DBF0C-F57C-AD47-B24E-D5D889D2EB78}" type="presOf" srcId="{B248DFA1-284B-4C1B-85AB-5492705C1A52}" destId="{4DCF3058-5102-0745-B9B3-0C11B7FFB643}" srcOrd="0" destOrd="0" presId="urn:microsoft.com/office/officeart/2005/8/layout/vList2"/>
    <dgm:cxn modelId="{A6D6F212-C6D5-4C47-B12A-E4C0A1D67EA0}" srcId="{18B4CCEB-C4BC-4FA1-8385-0D9789BB043F}" destId="{B248DFA1-284B-4C1B-85AB-5492705C1A52}" srcOrd="0" destOrd="0" parTransId="{D006B9D3-0F27-498F-9BC7-68D5BA212C3C}" sibTransId="{FF62147E-EC0F-4BE9-8A8C-3BFDE7CF1BBF}"/>
    <dgm:cxn modelId="{EB75F01D-3AAC-AE4A-846E-A79F92375BEF}" type="presOf" srcId="{4727F5E5-AAE8-41F8-B13A-DAFD74FED71D}" destId="{B4F9679B-C5B1-704A-8436-C1EB9754C414}" srcOrd="0" destOrd="0" presId="urn:microsoft.com/office/officeart/2005/8/layout/vList2"/>
    <dgm:cxn modelId="{CE4BDC95-F538-46E2-A76C-BC54FC8EB36F}" srcId="{18B4CCEB-C4BC-4FA1-8385-0D9789BB043F}" destId="{93902AE1-4A78-46A4-B1B8-874EA3A9761F}" srcOrd="1" destOrd="0" parTransId="{8BC61C3D-F8DA-48D8-A0C7-21F08E0C1F6B}" sibTransId="{CAC7620C-5A03-4E1F-8C49-500B5A717922}"/>
    <dgm:cxn modelId="{978922BB-1209-C04C-A778-E78AA1BA7C2B}" type="presOf" srcId="{93902AE1-4A78-46A4-B1B8-874EA3A9761F}" destId="{4AA5BA62-235E-9E40-8E6B-8F84B2AABEE9}" srcOrd="0" destOrd="0" presId="urn:microsoft.com/office/officeart/2005/8/layout/vList2"/>
    <dgm:cxn modelId="{E0CBC0D4-3F34-2A48-A306-7251304C28C1}" type="presOf" srcId="{18B4CCEB-C4BC-4FA1-8385-0D9789BB043F}" destId="{203B67C4-B86E-2745-B4A9-4B7AD38496CC}" srcOrd="0" destOrd="0" presId="urn:microsoft.com/office/officeart/2005/8/layout/vList2"/>
    <dgm:cxn modelId="{581FE5D8-5C61-48E2-A19D-D01A3B3EF29C}" srcId="{18B4CCEB-C4BC-4FA1-8385-0D9789BB043F}" destId="{4727F5E5-AAE8-41F8-B13A-DAFD74FED71D}" srcOrd="2" destOrd="0" parTransId="{7FD75250-4834-4252-B7DA-642467D7ABDF}" sibTransId="{8B6B6038-85A4-466F-9E85-40D97894C93C}"/>
    <dgm:cxn modelId="{BA1DDE3B-FA7D-C74A-9295-AF543FE0FB8E}" type="presParOf" srcId="{203B67C4-B86E-2745-B4A9-4B7AD38496CC}" destId="{4DCF3058-5102-0745-B9B3-0C11B7FFB643}" srcOrd="0" destOrd="0" presId="urn:microsoft.com/office/officeart/2005/8/layout/vList2"/>
    <dgm:cxn modelId="{AD2A6D66-DCB5-D84C-96B2-8C908BC737DB}" type="presParOf" srcId="{203B67C4-B86E-2745-B4A9-4B7AD38496CC}" destId="{5FB785B5-D3CA-364E-A822-649F82109B77}" srcOrd="1" destOrd="0" presId="urn:microsoft.com/office/officeart/2005/8/layout/vList2"/>
    <dgm:cxn modelId="{803563EB-E715-B74C-B81D-80BAAF1060F7}" type="presParOf" srcId="{203B67C4-B86E-2745-B4A9-4B7AD38496CC}" destId="{4AA5BA62-235E-9E40-8E6B-8F84B2AABEE9}" srcOrd="2" destOrd="0" presId="urn:microsoft.com/office/officeart/2005/8/layout/vList2"/>
    <dgm:cxn modelId="{60C0A61B-CAC9-0149-9EA0-9DD9536330FF}" type="presParOf" srcId="{203B67C4-B86E-2745-B4A9-4B7AD38496CC}" destId="{D89D096A-9B34-4743-B5B2-60CF4B5D4B79}" srcOrd="3" destOrd="0" presId="urn:microsoft.com/office/officeart/2005/8/layout/vList2"/>
    <dgm:cxn modelId="{DDD3C8D8-C7CA-FA45-B183-256AF79F1539}" type="presParOf" srcId="{203B67C4-B86E-2745-B4A9-4B7AD38496CC}" destId="{B4F9679B-C5B1-704A-8436-C1EB9754C414}"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B0FC9-3F0C-AF4F-B343-0440D8E3435D}">
      <dsp:nvSpPr>
        <dsp:cNvPr id="0" name=""/>
        <dsp:cNvSpPr/>
      </dsp:nvSpPr>
      <dsp:spPr>
        <a:xfrm>
          <a:off x="0" y="0"/>
          <a:ext cx="65714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711670-0B2F-6244-B117-07347ED81BB9}">
      <dsp:nvSpPr>
        <dsp:cNvPr id="0" name=""/>
        <dsp:cNvSpPr/>
      </dsp:nvSpPr>
      <dsp:spPr>
        <a:xfrm>
          <a:off x="0" y="0"/>
          <a:ext cx="6571413" cy="1432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What is Clozapine used to treat?</a:t>
          </a:r>
        </a:p>
      </dsp:txBody>
      <dsp:txXfrm>
        <a:off x="0" y="0"/>
        <a:ext cx="6571413" cy="1432421"/>
      </dsp:txXfrm>
    </dsp:sp>
    <dsp:sp modelId="{800CA1B7-4BE7-C449-8B4E-4C320B6DDC2B}">
      <dsp:nvSpPr>
        <dsp:cNvPr id="0" name=""/>
        <dsp:cNvSpPr/>
      </dsp:nvSpPr>
      <dsp:spPr>
        <a:xfrm>
          <a:off x="0" y="1432421"/>
          <a:ext cx="657141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0473D3-2C2E-F247-B9A1-1A9FB6A4B38A}">
      <dsp:nvSpPr>
        <dsp:cNvPr id="0" name=""/>
        <dsp:cNvSpPr/>
      </dsp:nvSpPr>
      <dsp:spPr>
        <a:xfrm>
          <a:off x="0" y="1432421"/>
          <a:ext cx="6571413" cy="1432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What are major Clozapine side effects?</a:t>
          </a:r>
        </a:p>
      </dsp:txBody>
      <dsp:txXfrm>
        <a:off x="0" y="1432421"/>
        <a:ext cx="6571413" cy="1432421"/>
      </dsp:txXfrm>
    </dsp:sp>
    <dsp:sp modelId="{E9AB1DDD-81A1-CC44-A226-A92A15C48ECF}">
      <dsp:nvSpPr>
        <dsp:cNvPr id="0" name=""/>
        <dsp:cNvSpPr/>
      </dsp:nvSpPr>
      <dsp:spPr>
        <a:xfrm>
          <a:off x="0" y="2864843"/>
          <a:ext cx="657141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86D607-522D-5440-ADE9-D03841F5C84C}">
      <dsp:nvSpPr>
        <dsp:cNvPr id="0" name=""/>
        <dsp:cNvSpPr/>
      </dsp:nvSpPr>
      <dsp:spPr>
        <a:xfrm>
          <a:off x="0" y="2864843"/>
          <a:ext cx="6571413" cy="1432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Why the HCP may order blood testing?</a:t>
          </a:r>
        </a:p>
      </dsp:txBody>
      <dsp:txXfrm>
        <a:off x="0" y="2864843"/>
        <a:ext cx="6571413" cy="1432421"/>
      </dsp:txXfrm>
    </dsp:sp>
    <dsp:sp modelId="{57FB3487-E876-5041-B5A6-D38B0362B1F2}">
      <dsp:nvSpPr>
        <dsp:cNvPr id="0" name=""/>
        <dsp:cNvSpPr/>
      </dsp:nvSpPr>
      <dsp:spPr>
        <a:xfrm>
          <a:off x="0" y="4297264"/>
          <a:ext cx="657141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DEFF67-580D-A348-8E58-7F3273E3F5E5}">
      <dsp:nvSpPr>
        <dsp:cNvPr id="0" name=""/>
        <dsp:cNvSpPr/>
      </dsp:nvSpPr>
      <dsp:spPr>
        <a:xfrm>
          <a:off x="0" y="4297264"/>
          <a:ext cx="6571413" cy="1432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Who may administer Clozapine?</a:t>
          </a:r>
        </a:p>
      </dsp:txBody>
      <dsp:txXfrm>
        <a:off x="0" y="4297264"/>
        <a:ext cx="6571413" cy="14324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35AFB-F289-F14C-92E5-193006DA3274}">
      <dsp:nvSpPr>
        <dsp:cNvPr id="0" name=""/>
        <dsp:cNvSpPr/>
      </dsp:nvSpPr>
      <dsp:spPr>
        <a:xfrm>
          <a:off x="0" y="1499182"/>
          <a:ext cx="6571413" cy="680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B66EB3-4A2C-564F-BFDF-9E08CCF60071}">
      <dsp:nvSpPr>
        <dsp:cNvPr id="0" name=""/>
        <dsp:cNvSpPr/>
      </dsp:nvSpPr>
      <dsp:spPr>
        <a:xfrm>
          <a:off x="328570" y="1100662"/>
          <a:ext cx="4599989" cy="7970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869" tIns="0" rIns="173869" bIns="0" numCol="1" spcCol="1270" anchor="ctr" anchorCtr="0">
          <a:noAutofit/>
        </a:bodyPr>
        <a:lstStyle/>
        <a:p>
          <a:pPr marL="0" lvl="0" indent="0" algn="l" defTabSz="1200150">
            <a:lnSpc>
              <a:spcPct val="90000"/>
            </a:lnSpc>
            <a:spcBef>
              <a:spcPct val="0"/>
            </a:spcBef>
            <a:spcAft>
              <a:spcPct val="35000"/>
            </a:spcAft>
            <a:buNone/>
          </a:pPr>
          <a:r>
            <a:rPr lang="en-US" sz="2700" kern="1200"/>
            <a:t>Brain Disorder</a:t>
          </a:r>
        </a:p>
      </dsp:txBody>
      <dsp:txXfrm>
        <a:off x="367478" y="1139570"/>
        <a:ext cx="4522173" cy="719224"/>
      </dsp:txXfrm>
    </dsp:sp>
    <dsp:sp modelId="{5A88AB14-FBF5-CF4A-ABB9-0A33260B2C65}">
      <dsp:nvSpPr>
        <dsp:cNvPr id="0" name=""/>
        <dsp:cNvSpPr/>
      </dsp:nvSpPr>
      <dsp:spPr>
        <a:xfrm>
          <a:off x="0" y="2723902"/>
          <a:ext cx="6571413" cy="680400"/>
        </a:xfrm>
        <a:prstGeom prst="rect">
          <a:avLst/>
        </a:prstGeom>
        <a:solidFill>
          <a:schemeClr val="lt1">
            <a:alpha val="90000"/>
            <a:hueOff val="0"/>
            <a:satOff val="0"/>
            <a:lumOff val="0"/>
            <a:alphaOff val="0"/>
          </a:schemeClr>
        </a:solidFill>
        <a:ln w="12700" cap="flat" cmpd="sng" algn="ctr">
          <a:solidFill>
            <a:schemeClr val="accent2">
              <a:hueOff val="-1241385"/>
              <a:satOff val="-1965"/>
              <a:lumOff val="-11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417120-12A7-3343-84B0-6D8720FEF439}">
      <dsp:nvSpPr>
        <dsp:cNvPr id="0" name=""/>
        <dsp:cNvSpPr/>
      </dsp:nvSpPr>
      <dsp:spPr>
        <a:xfrm>
          <a:off x="328570" y="2325383"/>
          <a:ext cx="4599989" cy="797040"/>
        </a:xfrm>
        <a:prstGeom prst="roundRect">
          <a:avLst/>
        </a:prstGeom>
        <a:solidFill>
          <a:schemeClr val="accent2">
            <a:hueOff val="-1241385"/>
            <a:satOff val="-1965"/>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869" tIns="0" rIns="173869" bIns="0" numCol="1" spcCol="1270" anchor="ctr" anchorCtr="0">
          <a:noAutofit/>
        </a:bodyPr>
        <a:lstStyle/>
        <a:p>
          <a:pPr marL="0" lvl="0" indent="0" algn="l" defTabSz="1200150">
            <a:lnSpc>
              <a:spcPct val="90000"/>
            </a:lnSpc>
            <a:spcBef>
              <a:spcPct val="0"/>
            </a:spcBef>
            <a:spcAft>
              <a:spcPct val="35000"/>
            </a:spcAft>
            <a:buNone/>
          </a:pPr>
          <a:r>
            <a:rPr lang="en-US" sz="2700" kern="1200"/>
            <a:t>Chronic Condition</a:t>
          </a:r>
        </a:p>
      </dsp:txBody>
      <dsp:txXfrm>
        <a:off x="367478" y="2364291"/>
        <a:ext cx="4522173" cy="719224"/>
      </dsp:txXfrm>
    </dsp:sp>
    <dsp:sp modelId="{31621B45-1A4F-7445-8C08-A531D6E79771}">
      <dsp:nvSpPr>
        <dsp:cNvPr id="0" name=""/>
        <dsp:cNvSpPr/>
      </dsp:nvSpPr>
      <dsp:spPr>
        <a:xfrm>
          <a:off x="0" y="3948623"/>
          <a:ext cx="6571413" cy="680400"/>
        </a:xfrm>
        <a:prstGeom prst="rect">
          <a:avLst/>
        </a:prstGeom>
        <a:solidFill>
          <a:schemeClr val="lt1">
            <a:alpha val="90000"/>
            <a:hueOff val="0"/>
            <a:satOff val="0"/>
            <a:lumOff val="0"/>
            <a:alphaOff val="0"/>
          </a:schemeClr>
        </a:solidFill>
        <a:ln w="12700" cap="flat" cmpd="sng" algn="ctr">
          <a:solidFill>
            <a:schemeClr val="accent2">
              <a:hueOff val="-2482771"/>
              <a:satOff val="-3929"/>
              <a:lumOff val="-2352"/>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1AE7A9-4457-C146-8FC9-26C2BF2711E4}">
      <dsp:nvSpPr>
        <dsp:cNvPr id="0" name=""/>
        <dsp:cNvSpPr/>
      </dsp:nvSpPr>
      <dsp:spPr>
        <a:xfrm>
          <a:off x="328570" y="3550103"/>
          <a:ext cx="4599989" cy="797040"/>
        </a:xfrm>
        <a:prstGeom prst="roundRect">
          <a:avLst/>
        </a:prstGeom>
        <a:solidFill>
          <a:schemeClr val="accent2">
            <a:hueOff val="-2482771"/>
            <a:satOff val="-3929"/>
            <a:lumOff val="-23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869" tIns="0" rIns="173869" bIns="0" numCol="1" spcCol="1270" anchor="ctr" anchorCtr="0">
          <a:noAutofit/>
        </a:bodyPr>
        <a:lstStyle/>
        <a:p>
          <a:pPr marL="0" lvl="0" indent="0" algn="l" defTabSz="1200150">
            <a:lnSpc>
              <a:spcPct val="90000"/>
            </a:lnSpc>
            <a:spcBef>
              <a:spcPct val="0"/>
            </a:spcBef>
            <a:spcAft>
              <a:spcPct val="35000"/>
            </a:spcAft>
            <a:buNone/>
          </a:pPr>
          <a:r>
            <a:rPr lang="en-US" sz="2700" kern="1200"/>
            <a:t>Requires Lifelong Treatment</a:t>
          </a:r>
        </a:p>
      </dsp:txBody>
      <dsp:txXfrm>
        <a:off x="367478" y="3589011"/>
        <a:ext cx="4522173" cy="719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4ED15-53B8-1F4B-807E-7703853E8062}">
      <dsp:nvSpPr>
        <dsp:cNvPr id="0" name=""/>
        <dsp:cNvSpPr/>
      </dsp:nvSpPr>
      <dsp:spPr>
        <a:xfrm>
          <a:off x="0" y="513381"/>
          <a:ext cx="4463623" cy="705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BCBD465-EB51-BC45-94F2-5A606CCE393D}">
      <dsp:nvSpPr>
        <dsp:cNvPr id="0" name=""/>
        <dsp:cNvSpPr/>
      </dsp:nvSpPr>
      <dsp:spPr>
        <a:xfrm>
          <a:off x="223181" y="100101"/>
          <a:ext cx="3124536" cy="8265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00" tIns="0" rIns="118100" bIns="0" numCol="1" spcCol="1270" anchor="ctr" anchorCtr="0">
          <a:noAutofit/>
        </a:bodyPr>
        <a:lstStyle/>
        <a:p>
          <a:pPr marL="0" lvl="0" indent="0" algn="l" defTabSz="1244600">
            <a:lnSpc>
              <a:spcPct val="90000"/>
            </a:lnSpc>
            <a:spcBef>
              <a:spcPct val="0"/>
            </a:spcBef>
            <a:spcAft>
              <a:spcPct val="35000"/>
            </a:spcAft>
            <a:buNone/>
          </a:pPr>
          <a:r>
            <a:rPr lang="en-US" sz="2800" kern="1200"/>
            <a:t>Schizophrenia and</a:t>
          </a:r>
        </a:p>
      </dsp:txBody>
      <dsp:txXfrm>
        <a:off x="263530" y="140450"/>
        <a:ext cx="3043838" cy="745862"/>
      </dsp:txXfrm>
    </dsp:sp>
    <dsp:sp modelId="{0FDB2E82-CADA-FB47-9BE9-5AE1A921D74C}">
      <dsp:nvSpPr>
        <dsp:cNvPr id="0" name=""/>
        <dsp:cNvSpPr/>
      </dsp:nvSpPr>
      <dsp:spPr>
        <a:xfrm>
          <a:off x="0" y="1783461"/>
          <a:ext cx="4463623" cy="21609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6427" tIns="583184" rIns="346427"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a:t>Major Depression</a:t>
          </a:r>
        </a:p>
        <a:p>
          <a:pPr marL="285750" lvl="1" indent="-285750" algn="l" defTabSz="1244600">
            <a:lnSpc>
              <a:spcPct val="90000"/>
            </a:lnSpc>
            <a:spcBef>
              <a:spcPct val="0"/>
            </a:spcBef>
            <a:spcAft>
              <a:spcPct val="15000"/>
            </a:spcAft>
            <a:buChar char="•"/>
          </a:pPr>
          <a:r>
            <a:rPr lang="en-US" sz="2800" kern="1200"/>
            <a:t>Mania </a:t>
          </a:r>
        </a:p>
        <a:p>
          <a:pPr marL="285750" lvl="1" indent="-285750" algn="l" defTabSz="1244600">
            <a:lnSpc>
              <a:spcPct val="90000"/>
            </a:lnSpc>
            <a:spcBef>
              <a:spcPct val="0"/>
            </a:spcBef>
            <a:spcAft>
              <a:spcPct val="15000"/>
            </a:spcAft>
            <a:buChar char="•"/>
          </a:pPr>
          <a:r>
            <a:rPr lang="en-US" sz="2800" kern="1200"/>
            <a:t>Bipolar Disorder</a:t>
          </a:r>
        </a:p>
      </dsp:txBody>
      <dsp:txXfrm>
        <a:off x="0" y="1783461"/>
        <a:ext cx="4463623" cy="2160900"/>
      </dsp:txXfrm>
    </dsp:sp>
    <dsp:sp modelId="{C23B7903-8BED-FB4C-BB08-CDE5935BBE9E}">
      <dsp:nvSpPr>
        <dsp:cNvPr id="0" name=""/>
        <dsp:cNvSpPr/>
      </dsp:nvSpPr>
      <dsp:spPr>
        <a:xfrm>
          <a:off x="223181" y="1370181"/>
          <a:ext cx="3124536" cy="8265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00" tIns="0" rIns="118100" bIns="0" numCol="1" spcCol="1270" anchor="ctr" anchorCtr="0">
          <a:noAutofit/>
        </a:bodyPr>
        <a:lstStyle/>
        <a:p>
          <a:pPr marL="0" lvl="0" indent="0" algn="l" defTabSz="1244600">
            <a:lnSpc>
              <a:spcPct val="90000"/>
            </a:lnSpc>
            <a:spcBef>
              <a:spcPct val="0"/>
            </a:spcBef>
            <a:spcAft>
              <a:spcPct val="35000"/>
            </a:spcAft>
            <a:buNone/>
          </a:pPr>
          <a:r>
            <a:rPr lang="en-US" sz="2800" kern="1200"/>
            <a:t>Mood Disorder</a:t>
          </a:r>
        </a:p>
      </dsp:txBody>
      <dsp:txXfrm>
        <a:off x="263530" y="1410530"/>
        <a:ext cx="3043838" cy="745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4ED15-53B8-1F4B-807E-7703853E8062}">
      <dsp:nvSpPr>
        <dsp:cNvPr id="0" name=""/>
        <dsp:cNvSpPr/>
      </dsp:nvSpPr>
      <dsp:spPr>
        <a:xfrm>
          <a:off x="0" y="1408431"/>
          <a:ext cx="4463623" cy="554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BCBD465-EB51-BC45-94F2-5A606CCE393D}">
      <dsp:nvSpPr>
        <dsp:cNvPr id="0" name=""/>
        <dsp:cNvSpPr/>
      </dsp:nvSpPr>
      <dsp:spPr>
        <a:xfrm>
          <a:off x="223181" y="1083711"/>
          <a:ext cx="3124536" cy="6494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00" tIns="0" rIns="118100" bIns="0" numCol="1" spcCol="1270" anchor="ctr" anchorCtr="0">
          <a:noAutofit/>
        </a:bodyPr>
        <a:lstStyle/>
        <a:p>
          <a:pPr marL="0" lvl="0" indent="0" algn="l" defTabSz="977900">
            <a:lnSpc>
              <a:spcPct val="90000"/>
            </a:lnSpc>
            <a:spcBef>
              <a:spcPct val="0"/>
            </a:spcBef>
            <a:spcAft>
              <a:spcPct val="35000"/>
            </a:spcAft>
            <a:buNone/>
          </a:pPr>
          <a:r>
            <a:rPr lang="en-US" sz="2200" kern="1200"/>
            <a:t>Schizophrenia </a:t>
          </a:r>
        </a:p>
      </dsp:txBody>
      <dsp:txXfrm>
        <a:off x="254884" y="1115414"/>
        <a:ext cx="3061130" cy="586034"/>
      </dsp:txXfrm>
    </dsp:sp>
    <dsp:sp modelId="{38563982-A266-466B-9004-BA809A0DEC74}">
      <dsp:nvSpPr>
        <dsp:cNvPr id="0" name=""/>
        <dsp:cNvSpPr/>
      </dsp:nvSpPr>
      <dsp:spPr>
        <a:xfrm>
          <a:off x="0" y="2406351"/>
          <a:ext cx="4463623" cy="554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6AB4375-DE08-40C9-B074-5F82DF790541}">
      <dsp:nvSpPr>
        <dsp:cNvPr id="0" name=""/>
        <dsp:cNvSpPr/>
      </dsp:nvSpPr>
      <dsp:spPr>
        <a:xfrm>
          <a:off x="223181" y="2081631"/>
          <a:ext cx="3124536" cy="6494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00" tIns="0" rIns="118100" bIns="0" numCol="1" spcCol="1270" anchor="ctr" anchorCtr="0">
          <a:noAutofit/>
        </a:bodyPr>
        <a:lstStyle/>
        <a:p>
          <a:pPr marL="0" lvl="0" indent="0" algn="l" defTabSz="977900">
            <a:lnSpc>
              <a:spcPct val="90000"/>
            </a:lnSpc>
            <a:spcBef>
              <a:spcPct val="0"/>
            </a:spcBef>
            <a:spcAft>
              <a:spcPct val="35000"/>
            </a:spcAft>
            <a:buNone/>
          </a:pPr>
          <a:r>
            <a:rPr lang="en-US" sz="2200" kern="1200"/>
            <a:t>Schizoaffective Disorder</a:t>
          </a:r>
        </a:p>
      </dsp:txBody>
      <dsp:txXfrm>
        <a:off x="254884" y="2113334"/>
        <a:ext cx="3061130" cy="586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0B88B-B0E0-CC43-8425-E0695AD0C7EC}">
      <dsp:nvSpPr>
        <dsp:cNvPr id="0" name=""/>
        <dsp:cNvSpPr/>
      </dsp:nvSpPr>
      <dsp:spPr>
        <a:xfrm>
          <a:off x="0" y="699"/>
          <a:ext cx="65714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B9FF0D-1CB0-FD44-A886-DD0446CB2C05}">
      <dsp:nvSpPr>
        <dsp:cNvPr id="0" name=""/>
        <dsp:cNvSpPr/>
      </dsp:nvSpPr>
      <dsp:spPr>
        <a:xfrm>
          <a:off x="0" y="699"/>
          <a:ext cx="6571413" cy="1145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Constipation</a:t>
          </a:r>
        </a:p>
      </dsp:txBody>
      <dsp:txXfrm>
        <a:off x="0" y="699"/>
        <a:ext cx="6571413" cy="1145657"/>
      </dsp:txXfrm>
    </dsp:sp>
    <dsp:sp modelId="{8BD17607-4E61-EE4B-AE7E-ED786A4C4DDF}">
      <dsp:nvSpPr>
        <dsp:cNvPr id="0" name=""/>
        <dsp:cNvSpPr/>
      </dsp:nvSpPr>
      <dsp:spPr>
        <a:xfrm>
          <a:off x="0" y="1146356"/>
          <a:ext cx="6571413" cy="0"/>
        </a:xfrm>
        <a:prstGeom prst="line">
          <a:avLst/>
        </a:prstGeom>
        <a:solidFill>
          <a:schemeClr val="accent2">
            <a:hueOff val="-620693"/>
            <a:satOff val="-982"/>
            <a:lumOff val="-588"/>
            <a:alphaOff val="0"/>
          </a:schemeClr>
        </a:solidFill>
        <a:ln w="12700" cap="flat" cmpd="sng" algn="ctr">
          <a:solidFill>
            <a:schemeClr val="accent2">
              <a:hueOff val="-620693"/>
              <a:satOff val="-982"/>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45FE23-EFC7-0140-AEBD-4538C0717879}">
      <dsp:nvSpPr>
        <dsp:cNvPr id="0" name=""/>
        <dsp:cNvSpPr/>
      </dsp:nvSpPr>
      <dsp:spPr>
        <a:xfrm>
          <a:off x="0" y="1146356"/>
          <a:ext cx="6571413" cy="1145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Drooling</a:t>
          </a:r>
        </a:p>
      </dsp:txBody>
      <dsp:txXfrm>
        <a:off x="0" y="1146356"/>
        <a:ext cx="6571413" cy="1145657"/>
      </dsp:txXfrm>
    </dsp:sp>
    <dsp:sp modelId="{AD8E97D8-3C8F-B541-831E-A17AC2D243F5}">
      <dsp:nvSpPr>
        <dsp:cNvPr id="0" name=""/>
        <dsp:cNvSpPr/>
      </dsp:nvSpPr>
      <dsp:spPr>
        <a:xfrm>
          <a:off x="0" y="2292014"/>
          <a:ext cx="6571413" cy="0"/>
        </a:xfrm>
        <a:prstGeom prst="line">
          <a:avLst/>
        </a:prstGeom>
        <a:solidFill>
          <a:schemeClr val="accent2">
            <a:hueOff val="-1241385"/>
            <a:satOff val="-1965"/>
            <a:lumOff val="-1176"/>
            <a:alphaOff val="0"/>
          </a:schemeClr>
        </a:solidFill>
        <a:ln w="12700" cap="flat" cmpd="sng" algn="ctr">
          <a:solidFill>
            <a:schemeClr val="accent2">
              <a:hueOff val="-1241385"/>
              <a:satOff val="-1965"/>
              <a:lumOff val="-11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7ECEAC-4112-9B46-B340-5D11F107D272}">
      <dsp:nvSpPr>
        <dsp:cNvPr id="0" name=""/>
        <dsp:cNvSpPr/>
      </dsp:nvSpPr>
      <dsp:spPr>
        <a:xfrm>
          <a:off x="0" y="2292014"/>
          <a:ext cx="6571413" cy="1145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Sleep Disorders</a:t>
          </a:r>
        </a:p>
      </dsp:txBody>
      <dsp:txXfrm>
        <a:off x="0" y="2292014"/>
        <a:ext cx="6571413" cy="1145657"/>
      </dsp:txXfrm>
    </dsp:sp>
    <dsp:sp modelId="{72E4091A-1DDA-3A49-9306-DA87840AAB06}">
      <dsp:nvSpPr>
        <dsp:cNvPr id="0" name=""/>
        <dsp:cNvSpPr/>
      </dsp:nvSpPr>
      <dsp:spPr>
        <a:xfrm>
          <a:off x="0" y="3437671"/>
          <a:ext cx="6571413" cy="0"/>
        </a:xfrm>
        <a:prstGeom prst="line">
          <a:avLst/>
        </a:prstGeom>
        <a:solidFill>
          <a:schemeClr val="accent2">
            <a:hueOff val="-1862078"/>
            <a:satOff val="-2947"/>
            <a:lumOff val="-1764"/>
            <a:alphaOff val="0"/>
          </a:schemeClr>
        </a:solidFill>
        <a:ln w="12700" cap="flat" cmpd="sng" algn="ctr">
          <a:solidFill>
            <a:schemeClr val="accent2">
              <a:hueOff val="-1862078"/>
              <a:satOff val="-2947"/>
              <a:lumOff val="-176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C12191-6E74-DE46-A069-43EEE2264016}">
      <dsp:nvSpPr>
        <dsp:cNvPr id="0" name=""/>
        <dsp:cNvSpPr/>
      </dsp:nvSpPr>
      <dsp:spPr>
        <a:xfrm>
          <a:off x="0" y="3437671"/>
          <a:ext cx="6571413" cy="1145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Increased Sweating</a:t>
          </a:r>
        </a:p>
      </dsp:txBody>
      <dsp:txXfrm>
        <a:off x="0" y="3437671"/>
        <a:ext cx="6571413" cy="1145657"/>
      </dsp:txXfrm>
    </dsp:sp>
    <dsp:sp modelId="{596FCC37-D6AD-8249-A2C7-6924DB496CC1}">
      <dsp:nvSpPr>
        <dsp:cNvPr id="0" name=""/>
        <dsp:cNvSpPr/>
      </dsp:nvSpPr>
      <dsp:spPr>
        <a:xfrm>
          <a:off x="0" y="4583329"/>
          <a:ext cx="6571413" cy="0"/>
        </a:xfrm>
        <a:prstGeom prst="line">
          <a:avLst/>
        </a:prstGeom>
        <a:solidFill>
          <a:schemeClr val="accent2">
            <a:hueOff val="-2482771"/>
            <a:satOff val="-3929"/>
            <a:lumOff val="-2352"/>
            <a:alphaOff val="0"/>
          </a:schemeClr>
        </a:solidFill>
        <a:ln w="12700" cap="flat" cmpd="sng" algn="ctr">
          <a:solidFill>
            <a:schemeClr val="accent2">
              <a:hueOff val="-2482771"/>
              <a:satOff val="-3929"/>
              <a:lumOff val="-23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F367D5-5FC0-0F42-9C0F-C3CE3414837E}">
      <dsp:nvSpPr>
        <dsp:cNvPr id="0" name=""/>
        <dsp:cNvSpPr/>
      </dsp:nvSpPr>
      <dsp:spPr>
        <a:xfrm>
          <a:off x="0" y="4583329"/>
          <a:ext cx="6571413" cy="1145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Weight Gain</a:t>
          </a:r>
        </a:p>
      </dsp:txBody>
      <dsp:txXfrm>
        <a:off x="0" y="4583329"/>
        <a:ext cx="6571413" cy="11456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F3058-5102-0745-B9B3-0C11B7FFB643}">
      <dsp:nvSpPr>
        <dsp:cNvPr id="0" name=""/>
        <dsp:cNvSpPr/>
      </dsp:nvSpPr>
      <dsp:spPr>
        <a:xfrm>
          <a:off x="0" y="375129"/>
          <a:ext cx="4974771" cy="1146600"/>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Know where to Locate Service Provider Emergency Policy</a:t>
          </a:r>
        </a:p>
      </dsp:txBody>
      <dsp:txXfrm>
        <a:off x="55972" y="431101"/>
        <a:ext cx="4862827" cy="1034656"/>
      </dsp:txXfrm>
    </dsp:sp>
    <dsp:sp modelId="{4AA5BA62-235E-9E40-8E6B-8F84B2AABEE9}">
      <dsp:nvSpPr>
        <dsp:cNvPr id="0" name=""/>
        <dsp:cNvSpPr/>
      </dsp:nvSpPr>
      <dsp:spPr>
        <a:xfrm>
          <a:off x="0" y="1602369"/>
          <a:ext cx="4974771" cy="1146600"/>
        </a:xfrm>
        <a:prstGeom prst="roundRect">
          <a:avLst/>
        </a:prstGeom>
        <a:solidFill>
          <a:srgbClr val="C0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When to Call 911</a:t>
          </a:r>
        </a:p>
      </dsp:txBody>
      <dsp:txXfrm>
        <a:off x="55972" y="1658341"/>
        <a:ext cx="4862827" cy="1034656"/>
      </dsp:txXfrm>
    </dsp:sp>
    <dsp:sp modelId="{B4F9679B-C5B1-704A-8436-C1EB9754C414}">
      <dsp:nvSpPr>
        <dsp:cNvPr id="0" name=""/>
        <dsp:cNvSpPr/>
      </dsp:nvSpPr>
      <dsp:spPr>
        <a:xfrm>
          <a:off x="0" y="2829609"/>
          <a:ext cx="4974771" cy="1146600"/>
        </a:xfrm>
        <a:prstGeom prst="roundRect">
          <a:avLst/>
        </a:prstGeom>
        <a:solidFill>
          <a:srgbClr val="00B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Who to Notify in Event of Emergency</a:t>
          </a:r>
        </a:p>
      </dsp:txBody>
      <dsp:txXfrm>
        <a:off x="55972" y="2885581"/>
        <a:ext cx="4862827" cy="103465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ED401-8EA2-2E42-8B6C-D3265D0D331E}" type="datetimeFigureOut">
              <a:rPr lang="en-US" smtClean="0"/>
              <a:t>9/9/2025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AB5A18-4207-984B-A70F-46287B41E54C}" type="slidenum">
              <a:rPr lang="en-US" smtClean="0"/>
              <a:t>‹#›</a:t>
            </a:fld>
            <a:endParaRPr lang="en-US"/>
          </a:p>
        </p:txBody>
      </p:sp>
    </p:spTree>
    <p:extLst>
      <p:ext uri="{BB962C8B-B14F-4D97-AF65-F5344CB8AC3E}">
        <p14:creationId xmlns:p14="http://schemas.microsoft.com/office/powerpoint/2010/main" val="450220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baseline="0"/>
              <a:t>Notes to Trainer/Trainer Preparation: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baseline="0"/>
              <a:t>Prerequisites to Certified staff administering Clozapine include </a:t>
            </a:r>
            <a:r>
              <a:rPr lang="en-US" b="1" i="1" u="none" baseline="0"/>
              <a:t>current CPR </a:t>
            </a:r>
            <a:r>
              <a:rPr lang="en-US" b="1" i="1" baseline="0"/>
              <a:t>and </a:t>
            </a:r>
            <a:r>
              <a:rPr lang="en-US" b="1" i="1" u="none" baseline="0"/>
              <a:t>First Aid </a:t>
            </a:r>
            <a:r>
              <a:rPr lang="en-US" b="1" i="1" baseline="0"/>
              <a:t>Certifications and successful completion of </a:t>
            </a:r>
            <a:r>
              <a:rPr lang="en-US" b="1" i="1" u="none" baseline="0"/>
              <a:t>Vital Signs Training with demonstrated proficiency on a regular basis.</a:t>
            </a:r>
            <a:endParaRPr lang="en-US" b="1" i="1" u="none" baseline="0">
              <a:ea typeface="Calibri"/>
              <a:cs typeface="Calibri"/>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baseline="0"/>
              <a:t>Clozapine Therapy training is to be completed for every Certified staff who will be administering Clozapine.  </a:t>
            </a:r>
            <a:endParaRPr lang="en-US" b="1" i="1" u="sng" strike="sngStrike" baseline="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baseline="0"/>
              <a:t>Documentation of the training content based on the corresponding MAP Policy Training Guidelines must be on site.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baseline="0"/>
              <a:t>This PowerPoint presentation is an optional tool that may be used for Clozapine Therapy Training. </a:t>
            </a:r>
            <a:endParaRPr lang="en-US" sz="1200" b="1" strike="sngStrike" kern="1200">
              <a:solidFill>
                <a:schemeClr val="tx1"/>
              </a:solidFill>
              <a:effectLst/>
              <a:latin typeface="+mn-lt"/>
              <a:ea typeface="+mn-ea"/>
              <a:cs typeface="+mn-cs"/>
            </a:endParaRPr>
          </a:p>
          <a:p>
            <a:r>
              <a:rPr lang="en-US" b="1" i="1" baseline="0"/>
              <a:t> </a:t>
            </a:r>
            <a:endParaRPr lang="en-US" b="1" baseline="0"/>
          </a:p>
          <a:p>
            <a:r>
              <a:rPr lang="en-US" b="1" i="1"/>
              <a:t>Handouts</a:t>
            </a:r>
            <a:r>
              <a:rPr lang="en-US" b="1" i="1" baseline="0"/>
              <a:t> for the training include</a:t>
            </a:r>
            <a:r>
              <a:rPr lang="en-US" b="1" i="1"/>
              <a:t>:</a:t>
            </a:r>
          </a:p>
          <a:p>
            <a:pPr marL="171450" indent="-171450">
              <a:buFont typeface="Arial" panose="020B0604020202020204" pitchFamily="34" charset="0"/>
              <a:buChar char="•"/>
            </a:pPr>
            <a:r>
              <a:rPr lang="en-US" b="1" i="1"/>
              <a:t>Individual-specific HCP order</a:t>
            </a:r>
          </a:p>
          <a:p>
            <a:pPr marL="171450" indent="-171450">
              <a:buFont typeface="Arial" panose="020B0604020202020204" pitchFamily="34" charset="0"/>
              <a:buChar char="•"/>
            </a:pPr>
            <a:r>
              <a:rPr lang="en-US" b="1" i="1"/>
              <a:t>MAP Policy High Alert Medication-Clozapine Therapy</a:t>
            </a:r>
          </a:p>
          <a:p>
            <a:pPr marL="171450" indent="-171450">
              <a:buFont typeface="Arial" panose="020B0604020202020204" pitchFamily="34" charset="0"/>
              <a:buChar char="•"/>
            </a:pPr>
            <a:r>
              <a:rPr lang="en-US" b="1" i="1"/>
              <a:t>Service Provider Clozapine Therapy Policy</a:t>
            </a:r>
            <a:endParaRPr lang="en-US" b="1" i="1" strike="sngStrike" baseline="0"/>
          </a:p>
          <a:p>
            <a:pPr marL="171450" indent="-171450">
              <a:buFont typeface="Arial" panose="020B0604020202020204" pitchFamily="34" charset="0"/>
              <a:buChar char="•"/>
            </a:pPr>
            <a:r>
              <a:rPr lang="en-US" b="1" i="1" baseline="0"/>
              <a:t>Power point handout (optional)</a:t>
            </a:r>
          </a:p>
          <a:p>
            <a:pPr marL="171450" indent="-171450">
              <a:buFont typeface="Arial" panose="020B0604020202020204" pitchFamily="34" charset="0"/>
              <a:buChar char="•"/>
            </a:pPr>
            <a:r>
              <a:rPr lang="en-US" b="1" i="1" baseline="0"/>
              <a:t>Attendance Sheet </a:t>
            </a:r>
          </a:p>
          <a:p>
            <a:pPr marL="171450" indent="-171450">
              <a:buFont typeface="Arial" panose="020B0604020202020204" pitchFamily="34" charset="0"/>
              <a:buChar char="•"/>
            </a:pPr>
            <a:r>
              <a:rPr lang="en-US" b="1" i="1" baseline="0"/>
              <a:t>Competency Evaluation Tool</a:t>
            </a:r>
          </a:p>
          <a:p>
            <a:pPr marL="171450" indent="-171450">
              <a:buFont typeface="Arial" panose="020B0604020202020204" pitchFamily="34" charset="0"/>
              <a:buChar char="•"/>
            </a:pPr>
            <a:r>
              <a:rPr lang="en-US" b="1" i="1" baseline="0"/>
              <a:t>Service Provider Narrative Note Sample, if applicable</a:t>
            </a:r>
            <a:endParaRPr lang="en-US" altLang="en-US" sz="1200" b="1" strike="noStrike">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strike="sng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a:solidFill>
                <a:srgbClr val="FF0000"/>
              </a:solidFill>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a:t>Clozapine is identified as a Schedule VI ‘High Alert’ medication.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t>Clozapine</a:t>
            </a:r>
            <a:r>
              <a:rPr lang="en-US" b="1" baseline="0"/>
              <a:t> has many </a:t>
            </a:r>
            <a:r>
              <a:rPr lang="en-US" b="1" baseline="0">
                <a:solidFill>
                  <a:srgbClr val="FF0000"/>
                </a:solidFill>
              </a:rPr>
              <a:t>serious</a:t>
            </a:r>
            <a:r>
              <a:rPr lang="en-US" b="1" baseline="0"/>
              <a:t> side effects.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a:t>Due to the side effects, the</a:t>
            </a:r>
            <a:r>
              <a:rPr lang="en-US" b="1" strike="noStrike" baseline="0"/>
              <a:t> HCP may order blood testing. </a:t>
            </a:r>
            <a:endParaRPr lang="en-US" b="1" i="1" strike="noStrike" baseline="0"/>
          </a:p>
          <a:p>
            <a:endParaRPr lang="en-US" b="1" i="1" baseline="0"/>
          </a:p>
          <a:p>
            <a:endParaRPr lang="en-US" b="1" i="1" baseline="0"/>
          </a:p>
          <a:p>
            <a:endParaRPr lang="en-US" b="1" i="1" baseline="0"/>
          </a:p>
          <a:p>
            <a:endParaRPr lang="en-US"/>
          </a:p>
        </p:txBody>
      </p:sp>
      <p:sp>
        <p:nvSpPr>
          <p:cNvPr id="4" name="Slide Number Placeholder 3"/>
          <p:cNvSpPr>
            <a:spLocks noGrp="1"/>
          </p:cNvSpPr>
          <p:nvPr>
            <p:ph type="sldNum" sz="quarter" idx="5"/>
          </p:nvPr>
        </p:nvSpPr>
        <p:spPr/>
        <p:txBody>
          <a:bodyPr/>
          <a:lstStyle/>
          <a:p>
            <a:fld id="{90AB5A18-4207-984B-A70F-46287B41E54C}" type="slidenum">
              <a:rPr lang="en-US" smtClean="0"/>
              <a:t>1</a:t>
            </a:fld>
            <a:endParaRPr lang="en-US"/>
          </a:p>
        </p:txBody>
      </p:sp>
    </p:spTree>
    <p:extLst>
      <p:ext uri="{BB962C8B-B14F-4D97-AF65-F5344CB8AC3E}">
        <p14:creationId xmlns:p14="http://schemas.microsoft.com/office/powerpoint/2010/main" val="1132313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a:latin typeface="+mn-lt"/>
              </a:rPr>
              <a:t>Changes in the Clozapine HCP order must also be documented.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a:latin typeface="+mn-lt"/>
              </a:rPr>
              <a:t>Documentation of changes in the Clozapine HCP orders must be filed in the </a:t>
            </a:r>
            <a:r>
              <a:rPr lang="en-US" sz="1200" b="1" u="none" baseline="0">
                <a:latin typeface="+mn-lt"/>
              </a:rPr>
              <a:t>Individual’s Record</a:t>
            </a:r>
            <a:r>
              <a:rPr lang="en-US" sz="1200" b="1" baseline="0">
                <a:latin typeface="+mn-lt"/>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a:latin typeface="+mn-lt"/>
            </a:endParaRPr>
          </a:p>
          <a:p>
            <a:r>
              <a:rPr lang="en-US" sz="1200" b="1">
                <a:latin typeface="+mn-lt"/>
                <a:cs typeface="Arial" panose="020B0604020202020204" pitchFamily="34" charset="0"/>
              </a:rPr>
              <a:t>A “Narrative Note” is an optional form that may be used to document the changes.  </a:t>
            </a:r>
          </a:p>
          <a:p>
            <a:endParaRPr lang="en-US" sz="1200" b="1">
              <a:latin typeface="+mn-lt"/>
              <a:cs typeface="Arial" panose="020B0604020202020204" pitchFamily="34" charset="0"/>
            </a:endParaRPr>
          </a:p>
          <a:p>
            <a:r>
              <a:rPr lang="en-US" sz="1200" b="1">
                <a:latin typeface="+mn-lt"/>
                <a:cs typeface="Arial" panose="020B0604020202020204" pitchFamily="34" charset="0"/>
              </a:rPr>
              <a:t>Documentation may also be completed on a progress note.</a:t>
            </a:r>
          </a:p>
          <a:p>
            <a:endParaRPr lang="en-US" sz="1200" b="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a:latin typeface="+mn-lt"/>
              </a:rPr>
              <a:t>Remember, any health-related information </a:t>
            </a:r>
            <a:r>
              <a:rPr lang="en-US" sz="1200" b="1" u="none" baseline="0">
                <a:latin typeface="+mn-lt"/>
              </a:rPr>
              <a:t>should not </a:t>
            </a:r>
            <a:r>
              <a:rPr lang="en-US" sz="1200" b="1" baseline="0">
                <a:latin typeface="+mn-lt"/>
              </a:rPr>
              <a:t>be written in the staff log.</a:t>
            </a:r>
          </a:p>
          <a:p>
            <a:endParaRPr lang="en-US" sz="1200" b="1">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90AB5A18-4207-984B-A70F-46287B41E54C}" type="slidenum">
              <a:rPr lang="en-US" smtClean="0"/>
              <a:t>10</a:t>
            </a:fld>
            <a:endParaRPr lang="en-US"/>
          </a:p>
        </p:txBody>
      </p:sp>
    </p:spTree>
    <p:extLst>
      <p:ext uri="{BB962C8B-B14F-4D97-AF65-F5344CB8AC3E}">
        <p14:creationId xmlns:p14="http://schemas.microsoft.com/office/powerpoint/2010/main" val="4070050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ffectLst/>
                <a:latin typeface="+mn-lt"/>
              </a:rPr>
              <a:t>Changes in Clozapine HCP</a:t>
            </a:r>
            <a:r>
              <a:rPr lang="en-US" b="1" baseline="0">
                <a:effectLst/>
                <a:latin typeface="+mn-lt"/>
              </a:rPr>
              <a:t> orders may sometimes be received by the telehealth/telephone, fax or email.</a:t>
            </a:r>
            <a:endParaRPr lang="en-US" b="1">
              <a:effectLst/>
              <a:latin typeface="+mn-lt"/>
              <a:ea typeface="Calibri"/>
              <a:cs typeface="Calibri"/>
            </a:endParaRPr>
          </a:p>
          <a:p>
            <a:endParaRPr lang="en-US" b="1">
              <a:effectLst/>
              <a:latin typeface="+mn-lt"/>
              <a:ea typeface="Calibri"/>
              <a:cs typeface="Calibri"/>
            </a:endParaRPr>
          </a:p>
          <a:p>
            <a:r>
              <a:rPr lang="en-US" b="1">
                <a:effectLst/>
                <a:latin typeface="+mn-lt"/>
              </a:rPr>
              <a:t>Remember that if a change in the Clozapine medication is made by telehealth or telephone, you must </a:t>
            </a:r>
            <a:r>
              <a:rPr lang="en-US" b="1" u="none">
                <a:effectLst/>
                <a:latin typeface="+mn-lt"/>
              </a:rPr>
              <a:t>repeat the entire order back to the HCP (word for word) </a:t>
            </a:r>
            <a:r>
              <a:rPr lang="en-US" b="1">
                <a:effectLst/>
                <a:latin typeface="+mn-lt"/>
              </a:rPr>
              <a:t>after documenting the change.  Repeating the order back to the HCP helps to make sure you have documented the order accurately.</a:t>
            </a:r>
            <a:r>
              <a:rPr lang="en-US" b="1" baseline="0">
                <a:effectLst/>
                <a:latin typeface="+mn-lt"/>
              </a:rPr>
              <a:t> </a:t>
            </a:r>
            <a:endParaRPr lang="en-US" b="1" baseline="0">
              <a:effectLst/>
              <a:latin typeface="+mn-lt"/>
              <a:ea typeface="Calibri"/>
              <a:cs typeface="Calibri"/>
            </a:endParaRPr>
          </a:p>
          <a:p>
            <a:endParaRPr lang="en-US" b="1" baseline="0">
              <a:effectLst/>
              <a:latin typeface="+mn-lt"/>
              <a:ea typeface="Calibri"/>
              <a:cs typeface="Calibri"/>
            </a:endParaRPr>
          </a:p>
          <a:p>
            <a:r>
              <a:rPr lang="en-US" b="1" baseline="0">
                <a:effectLst/>
                <a:latin typeface="+mn-lt"/>
              </a:rPr>
              <a:t>The order must then be signed by the HCP within 72 hrs.</a:t>
            </a:r>
            <a:r>
              <a:rPr lang="en-US" b="1"/>
              <a:t>  Remember that a telehealth/telephone order must be posted and verified twice, first when the order is originally obtained and again after the HCP has signed the order, ensuring there were no changes.</a:t>
            </a:r>
            <a:endParaRPr lang="en-US" b="1">
              <a:effectLst/>
              <a:latin typeface="+mn-lt"/>
              <a:ea typeface="Calibri"/>
              <a:cs typeface="Calibri"/>
            </a:endParaRPr>
          </a:p>
          <a:p>
            <a:endParaRPr lang="en-US" b="1">
              <a:effectLst/>
            </a:endParaRPr>
          </a:p>
          <a:p>
            <a:endParaRPr lang="en-US"/>
          </a:p>
        </p:txBody>
      </p:sp>
      <p:sp>
        <p:nvSpPr>
          <p:cNvPr id="4" name="Slide Number Placeholder 3"/>
          <p:cNvSpPr>
            <a:spLocks noGrp="1"/>
          </p:cNvSpPr>
          <p:nvPr>
            <p:ph type="sldNum" sz="quarter" idx="5"/>
          </p:nvPr>
        </p:nvSpPr>
        <p:spPr/>
        <p:txBody>
          <a:bodyPr/>
          <a:lstStyle/>
          <a:p>
            <a:fld id="{90AB5A18-4207-984B-A70F-46287B41E54C}" type="slidenum">
              <a:rPr lang="en-US" smtClean="0"/>
              <a:t>11</a:t>
            </a:fld>
            <a:endParaRPr lang="en-US"/>
          </a:p>
        </p:txBody>
      </p:sp>
    </p:spTree>
    <p:extLst>
      <p:ext uri="{BB962C8B-B14F-4D97-AF65-F5344CB8AC3E}">
        <p14:creationId xmlns:p14="http://schemas.microsoft.com/office/powerpoint/2010/main" val="721100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ffectLst/>
              </a:rPr>
              <a:t>The time frame in which Clozapine H</a:t>
            </a:r>
            <a:r>
              <a:rPr lang="en-US" b="1" baseline="0">
                <a:effectLst/>
              </a:rPr>
              <a:t>CP Order are considered valid differs between the state agencies.   </a:t>
            </a:r>
          </a:p>
          <a:p>
            <a:endParaRPr lang="en-US" b="1" baseline="0">
              <a:effectLst/>
            </a:endParaRPr>
          </a:p>
          <a:p>
            <a:pPr marL="171450" indent="-171450">
              <a:buFont typeface="Arial" panose="020B0604020202020204" pitchFamily="34" charset="0"/>
              <a:buChar char="•"/>
            </a:pPr>
            <a:r>
              <a:rPr lang="en-US" b="1" baseline="0">
                <a:effectLst/>
              </a:rPr>
              <a:t>In</a:t>
            </a:r>
            <a:r>
              <a:rPr lang="en-US" b="1" u="none">
                <a:effectLst/>
              </a:rPr>
              <a:t> DDS and </a:t>
            </a:r>
            <a:r>
              <a:rPr lang="en-US" b="1" u="none" err="1">
                <a:effectLst/>
              </a:rPr>
              <a:t>MassAbility</a:t>
            </a:r>
            <a:r>
              <a:rPr lang="en-US" b="1" u="none">
                <a:effectLst/>
              </a:rPr>
              <a:t> </a:t>
            </a:r>
            <a:r>
              <a:rPr lang="en-US" b="1">
                <a:effectLst/>
              </a:rPr>
              <a:t>supported MAP Registered sites, signed and dated Clozapine HCP Orders are </a:t>
            </a:r>
            <a:r>
              <a:rPr lang="en-US" b="1" u="none">
                <a:effectLst/>
              </a:rPr>
              <a:t>valid for 1 year,</a:t>
            </a:r>
            <a:r>
              <a:rPr lang="en-US" b="1">
                <a:effectLst/>
              </a:rPr>
              <a:t> </a:t>
            </a:r>
            <a:r>
              <a:rPr lang="en-US" b="1" baseline="0">
                <a:effectLst/>
              </a:rPr>
              <a:t>unless the HCP orders an earlier expiration date</a:t>
            </a:r>
            <a:endParaRPr lang="en-US" b="1">
              <a:effectLst/>
            </a:endParaRPr>
          </a:p>
          <a:p>
            <a:endParaRPr lang="en-US" b="1">
              <a:effectLst/>
            </a:endParaRPr>
          </a:p>
          <a:p>
            <a:pPr marL="171450" indent="-171450">
              <a:buFont typeface="Arial" panose="020B0604020202020204" pitchFamily="34" charset="0"/>
              <a:buChar char="•"/>
            </a:pPr>
            <a:r>
              <a:rPr lang="en-US" b="1">
                <a:effectLst/>
              </a:rPr>
              <a:t>In </a:t>
            </a:r>
            <a:r>
              <a:rPr lang="en-US" b="1" u="none">
                <a:effectLst/>
              </a:rPr>
              <a:t>DMH and DCF </a:t>
            </a:r>
            <a:r>
              <a:rPr lang="en-US" b="1">
                <a:effectLst/>
              </a:rPr>
              <a:t>supported MAP Registered sites, all signed and dated psychotropic medication HCP Orders, including Clozapine HCP Orders, are valid for</a:t>
            </a:r>
            <a:r>
              <a:rPr lang="en-US" b="1" baseline="0">
                <a:effectLst/>
              </a:rPr>
              <a:t> what the prescribing HCP deems as</a:t>
            </a:r>
            <a:r>
              <a:rPr lang="en-US" b="1" u="none" baseline="0">
                <a:effectLst/>
              </a:rPr>
              <a:t> clinically appropriate</a:t>
            </a:r>
            <a:r>
              <a:rPr lang="en-US" b="1">
                <a:effectLst/>
              </a:rPr>
              <a:t>,</a:t>
            </a:r>
            <a:r>
              <a:rPr lang="en-US" b="1" u="none" baseline="0">
                <a:effectLst/>
              </a:rPr>
              <a:t> but no more than 1 year</a:t>
            </a:r>
            <a:r>
              <a:rPr lang="en-US" b="1">
                <a:effectLst/>
              </a:rPr>
              <a:t>. </a:t>
            </a:r>
            <a:endParaRPr lang="en-US" b="1">
              <a:effectLst/>
              <a:ea typeface="Calibri"/>
              <a:cs typeface="Calibri"/>
            </a:endParaRPr>
          </a:p>
          <a:p>
            <a:endParaRPr lang="en-US" b="1">
              <a:effectLst>
                <a:outerShdw blurRad="38100" dist="38100" dir="2700000" algn="tl">
                  <a:srgbClr val="000000">
                    <a:alpha val="43137"/>
                  </a:srgbClr>
                </a:outerShdw>
              </a:effectLst>
            </a:endParaRPr>
          </a:p>
          <a:p>
            <a:endParaRPr lang="en-US"/>
          </a:p>
        </p:txBody>
      </p:sp>
      <p:sp>
        <p:nvSpPr>
          <p:cNvPr id="4" name="Slide Number Placeholder 3"/>
          <p:cNvSpPr>
            <a:spLocks noGrp="1"/>
          </p:cNvSpPr>
          <p:nvPr>
            <p:ph type="sldNum" sz="quarter" idx="5"/>
          </p:nvPr>
        </p:nvSpPr>
        <p:spPr/>
        <p:txBody>
          <a:bodyPr/>
          <a:lstStyle/>
          <a:p>
            <a:fld id="{90AB5A18-4207-984B-A70F-46287B41E54C}" type="slidenum">
              <a:rPr lang="en-US" smtClean="0"/>
              <a:t>12</a:t>
            </a:fld>
            <a:endParaRPr lang="en-US"/>
          </a:p>
        </p:txBody>
      </p:sp>
    </p:spTree>
    <p:extLst>
      <p:ext uri="{BB962C8B-B14F-4D97-AF65-F5344CB8AC3E}">
        <p14:creationId xmlns:p14="http://schemas.microsoft.com/office/powerpoint/2010/main" val="721100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a:effectLst/>
              </a:rPr>
              <a:t>When an individual is taking Clozapine, it is very important for the individual to follow a routine including: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u="none" baseline="0">
                <a:effectLst/>
              </a:rPr>
              <a:t>exercise</a:t>
            </a:r>
            <a:r>
              <a:rPr lang="en-US" b="1" baseline="0">
                <a:effectLst/>
              </a:rPr>
              <a:t>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a:effectLst/>
              </a:rPr>
              <a:t>eating a </a:t>
            </a:r>
            <a:r>
              <a:rPr lang="en-US" b="1" u="none" baseline="0">
                <a:effectLst/>
              </a:rPr>
              <a:t>well-balanced diet.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a:effectLst/>
              </a:rPr>
              <a:t>This will help to limit some of the common side effects.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a:effectLst/>
              </a:rPr>
              <a:t>Any changes observed must be reported to the HCP.</a:t>
            </a:r>
            <a:endParaRPr lang="en-US" b="1">
              <a:effectLst/>
            </a:endParaRPr>
          </a:p>
          <a:p>
            <a:endParaRPr lang="en-US"/>
          </a:p>
        </p:txBody>
      </p:sp>
      <p:sp>
        <p:nvSpPr>
          <p:cNvPr id="4" name="Slide Number Placeholder 3"/>
          <p:cNvSpPr>
            <a:spLocks noGrp="1"/>
          </p:cNvSpPr>
          <p:nvPr>
            <p:ph type="sldNum" sz="quarter" idx="5"/>
          </p:nvPr>
        </p:nvSpPr>
        <p:spPr/>
        <p:txBody>
          <a:bodyPr/>
          <a:lstStyle/>
          <a:p>
            <a:fld id="{90AB5A18-4207-984B-A70F-46287B41E54C}" type="slidenum">
              <a:rPr lang="en-US" smtClean="0"/>
              <a:t>13</a:t>
            </a:fld>
            <a:endParaRPr lang="en-US"/>
          </a:p>
        </p:txBody>
      </p:sp>
    </p:spTree>
    <p:extLst>
      <p:ext uri="{BB962C8B-B14F-4D97-AF65-F5344CB8AC3E}">
        <p14:creationId xmlns:p14="http://schemas.microsoft.com/office/powerpoint/2010/main" val="3314442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 addition to the common side effects, Clozapine</a:t>
            </a:r>
            <a:r>
              <a:rPr lang="en-US" b="1" baseline="0"/>
              <a:t> has many </a:t>
            </a:r>
            <a:r>
              <a:rPr lang="en-US" b="1" u="none" baseline="0"/>
              <a:t>serious side effects </a:t>
            </a:r>
            <a:r>
              <a:rPr lang="en-US" b="1" baseline="0"/>
              <a:t>including:</a:t>
            </a:r>
          </a:p>
          <a:p>
            <a:pPr marL="171450" indent="-171450">
              <a:buFont typeface="Arial" panose="020B0604020202020204" pitchFamily="34" charset="0"/>
              <a:buChar char="•"/>
            </a:pPr>
            <a:r>
              <a:rPr lang="en-US" b="1" u="none" baseline="0"/>
              <a:t>agranulocytosis</a:t>
            </a:r>
            <a:r>
              <a:rPr lang="en-US" b="1" baseline="0"/>
              <a:t> (low neutrophil white blood cell count),</a:t>
            </a:r>
          </a:p>
          <a:p>
            <a:pPr marL="171450" indent="-171450">
              <a:buFont typeface="Arial" panose="020B0604020202020204" pitchFamily="34" charset="0"/>
              <a:buChar char="•"/>
            </a:pPr>
            <a:r>
              <a:rPr lang="en-US" b="1" u="none" baseline="0"/>
              <a:t>seizures</a:t>
            </a:r>
            <a:r>
              <a:rPr lang="en-US" b="1" baseline="0"/>
              <a:t> (uncontrolled, involuntary movements), </a:t>
            </a:r>
          </a:p>
          <a:p>
            <a:pPr marL="171450" indent="-171450">
              <a:buFont typeface="Arial" panose="020B0604020202020204" pitchFamily="34" charset="0"/>
              <a:buChar char="•"/>
            </a:pPr>
            <a:r>
              <a:rPr lang="en-US" b="1" u="none" baseline="0"/>
              <a:t>orthostatic hypotension </a:t>
            </a:r>
            <a:r>
              <a:rPr lang="en-US" b="1" baseline="0"/>
              <a:t>(blood pressure suddenly falls when standing up or stretching), </a:t>
            </a:r>
          </a:p>
          <a:p>
            <a:pPr marL="171450" indent="-171450">
              <a:buFont typeface="Arial" panose="020B0604020202020204" pitchFamily="34" charset="0"/>
              <a:buChar char="•"/>
            </a:pPr>
            <a:r>
              <a:rPr lang="en-US" b="1" u="none" baseline="0"/>
              <a:t>bradycardia</a:t>
            </a:r>
            <a:r>
              <a:rPr lang="en-US" b="1" baseline="0"/>
              <a:t> (slow heart rate), </a:t>
            </a:r>
          </a:p>
          <a:p>
            <a:pPr marL="171450" indent="-171450">
              <a:buFont typeface="Arial" panose="020B0604020202020204" pitchFamily="34" charset="0"/>
              <a:buChar char="•"/>
            </a:pPr>
            <a:r>
              <a:rPr lang="en-US" b="1" u="none" baseline="0"/>
              <a:t>syncope</a:t>
            </a:r>
            <a:r>
              <a:rPr lang="en-US" b="1" baseline="0"/>
              <a:t> (fainting or </a:t>
            </a:r>
            <a:r>
              <a:rPr lang="en-US" b="1"/>
              <a:t>"</a:t>
            </a:r>
            <a:r>
              <a:rPr lang="en-US" b="1" baseline="0"/>
              <a:t>passing out</a:t>
            </a:r>
            <a:r>
              <a:rPr lang="en-US" b="1"/>
              <a:t>"),</a:t>
            </a:r>
            <a:r>
              <a:rPr lang="en-US" b="1" baseline="0"/>
              <a:t> </a:t>
            </a:r>
            <a:endParaRPr lang="en-US" b="1" baseline="0">
              <a:ea typeface="Calibri"/>
              <a:cs typeface="Calibri"/>
            </a:endParaRPr>
          </a:p>
          <a:p>
            <a:pPr marL="171450" indent="-171450">
              <a:buFont typeface="Arial" panose="020B0604020202020204" pitchFamily="34" charset="0"/>
              <a:buChar char="•"/>
            </a:pPr>
            <a:r>
              <a:rPr lang="en-US" b="1" u="none" baseline="0"/>
              <a:t>myocarditis </a:t>
            </a:r>
            <a:r>
              <a:rPr lang="en-US" b="1" baseline="0"/>
              <a:t>(inflammation of the heart muscle, which can cause heart failure) or </a:t>
            </a:r>
          </a:p>
          <a:p>
            <a:pPr marL="171450" indent="-171450">
              <a:buFont typeface="Arial" panose="020B0604020202020204" pitchFamily="34" charset="0"/>
              <a:buChar char="•"/>
            </a:pPr>
            <a:r>
              <a:rPr lang="en-US" b="1" u="none" baseline="0"/>
              <a:t>cardiomyopathy </a:t>
            </a:r>
            <a:r>
              <a:rPr lang="en-US" b="1" baseline="0"/>
              <a:t>(deterioration of the ability of the heart muscle to contract which also may lead to heart failure). </a:t>
            </a:r>
          </a:p>
          <a:p>
            <a:endParaRPr lang="en-US" b="1" baseline="0"/>
          </a:p>
          <a:p>
            <a:r>
              <a:rPr lang="en-US" b="1" baseline="0"/>
              <a:t>It is important to report any changes, behavioral or physical, </a:t>
            </a:r>
            <a:r>
              <a:rPr lang="en-US" b="1" u="none" baseline="0"/>
              <a:t>to the HCP as soon as the changes are observed.  The change observed </a:t>
            </a:r>
            <a:r>
              <a:rPr lang="en-US" b="1" baseline="0"/>
              <a:t>may be due to a medication side effect. </a:t>
            </a:r>
          </a:p>
        </p:txBody>
      </p:sp>
      <p:sp>
        <p:nvSpPr>
          <p:cNvPr id="4" name="Slide Number Placeholder 3"/>
          <p:cNvSpPr>
            <a:spLocks noGrp="1"/>
          </p:cNvSpPr>
          <p:nvPr>
            <p:ph type="sldNum" sz="quarter" idx="5"/>
          </p:nvPr>
        </p:nvSpPr>
        <p:spPr/>
        <p:txBody>
          <a:bodyPr/>
          <a:lstStyle/>
          <a:p>
            <a:fld id="{90AB5A18-4207-984B-A70F-46287B41E54C}" type="slidenum">
              <a:rPr lang="en-US" smtClean="0"/>
              <a:t>14</a:t>
            </a:fld>
            <a:endParaRPr lang="en-US"/>
          </a:p>
        </p:txBody>
      </p:sp>
    </p:spTree>
    <p:extLst>
      <p:ext uri="{BB962C8B-B14F-4D97-AF65-F5344CB8AC3E}">
        <p14:creationId xmlns:p14="http://schemas.microsoft.com/office/powerpoint/2010/main" val="4209265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a:t>One significant side effect of Clozapine is </a:t>
            </a:r>
            <a:r>
              <a:rPr lang="en-US" b="1" u="none" baseline="0"/>
              <a:t>agranulocytosis</a:t>
            </a:r>
            <a:r>
              <a:rPr lang="en-US" b="1" baseline="0"/>
              <a:t>.</a:t>
            </a:r>
            <a:r>
              <a:rPr lang="en-US" sz="1200" b="1" i="0" kern="1200">
                <a:solidFill>
                  <a:schemeClr val="tx1"/>
                </a:solidFill>
                <a:effectLst/>
                <a:latin typeface="+mn-lt"/>
                <a:ea typeface="+mn-ea"/>
                <a:cs typeface="+mn-cs"/>
              </a:rPr>
              <a:t> </a:t>
            </a:r>
            <a:r>
              <a:rPr lang="en-US" sz="1200" b="1" i="0" kern="1200" baseline="0">
                <a:solidFill>
                  <a:schemeClr val="tx1"/>
                </a:solidFill>
                <a:effectLst/>
                <a:latin typeface="+mn-lt"/>
                <a:ea typeface="+mn-ea"/>
                <a:cs typeface="+mn-cs"/>
              </a:rPr>
              <a:t>  </a:t>
            </a:r>
            <a:r>
              <a:rPr lang="en-US" b="1"/>
              <a:t>Agranulocytosis</a:t>
            </a:r>
            <a:r>
              <a:rPr lang="en-US" b="1" baseline="0"/>
              <a:t> is a </a:t>
            </a:r>
            <a:r>
              <a:rPr lang="en-US" b="1" u="none" baseline="0"/>
              <a:t>potentially fatal blood disorder</a:t>
            </a:r>
            <a:r>
              <a:rPr lang="en-US" b="1" baseline="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mn-lt"/>
                <a:ea typeface="+mn-ea"/>
                <a:cs typeface="+mn-cs"/>
              </a:rPr>
              <a:t>In the healthy body, the immune system resists and fights infection. White blood cells (WBCs) are the infection fighting cells in the blood.</a:t>
            </a:r>
            <a:r>
              <a:rPr lang="en-US" b="1" baseline="0"/>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a:t>Clozapine is associated with a risk of reducing the number of white blood cells in the body. </a:t>
            </a:r>
            <a:r>
              <a:rPr lang="en-US" b="1" u="none" baseline="0"/>
              <a:t>The type of white blood cells specifically affected are called neutrophils. </a:t>
            </a:r>
            <a:r>
              <a:rPr lang="en-US" b="1" u="sng" baseline="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a:t>Neutrophils are the most abundant of the white blood cells. Neutrophils are responsible for fighting infection.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mn-lt"/>
              <a:ea typeface="+mn-ea"/>
              <a:cs typeface="+mn-cs"/>
            </a:endParaRPr>
          </a:p>
          <a:p>
            <a:r>
              <a:rPr lang="en-US" b="1" baseline="0"/>
              <a:t>When the body does not make </a:t>
            </a:r>
            <a:r>
              <a:rPr lang="en-US" b="1" u="none" baseline="0"/>
              <a:t>enough neutrophils </a:t>
            </a:r>
            <a:r>
              <a:rPr lang="en-US" b="1" baseline="0"/>
              <a:t>or does not make enough </a:t>
            </a:r>
            <a:r>
              <a:rPr lang="en-US" b="1" u="none" baseline="0"/>
              <a:t>functioning neutrophils,</a:t>
            </a:r>
            <a:r>
              <a:rPr lang="en-US" b="1" baseline="0"/>
              <a:t> it is called agranulocytosis.  </a:t>
            </a:r>
          </a:p>
          <a:p>
            <a:endParaRPr lang="en-US" b="1" baseline="0"/>
          </a:p>
          <a:p>
            <a:r>
              <a:rPr lang="en-US" b="1" baseline="0"/>
              <a:t>A low level of neutrophils may reduce the body’s ability to resist and fight infection. </a:t>
            </a:r>
            <a:r>
              <a:rPr kumimoji="0" lang="en-US" sz="1200" b="1" i="0" u="none" strike="noStrike" kern="1200" cap="none" spc="0" normalizeH="0" baseline="0" noProof="0">
                <a:ln>
                  <a:noFill/>
                </a:ln>
                <a:solidFill>
                  <a:prstClr val="black"/>
                </a:solidFill>
                <a:effectLst/>
                <a:uLnTx/>
                <a:uFillTx/>
                <a:latin typeface="+mn-lt"/>
                <a:ea typeface="+mn-ea"/>
                <a:cs typeface="+mn-cs"/>
              </a:rPr>
              <a:t>Therefore, if an individual had an infection and their neutrophil count was low, they might have trouble recovering from the infection.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mn-lt"/>
                <a:ea typeface="+mn-ea"/>
                <a:cs typeface="+mn-cs"/>
              </a:rPr>
              <a:t>An infection in a person with a low neutrophil count could even be fatal!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mn-lt"/>
              <a:ea typeface="+mn-ea"/>
              <a:cs typeface="+mn-cs"/>
            </a:endParaRPr>
          </a:p>
          <a:p>
            <a:r>
              <a:rPr lang="en-US" b="1" baseline="0"/>
              <a:t>It is important to note, however, if agranulocytosis is caught in the early stages, it can be treated and reversed.</a:t>
            </a:r>
            <a:endParaRPr lang="en-US" b="1"/>
          </a:p>
          <a:p>
            <a:endParaRPr lang="en-US"/>
          </a:p>
        </p:txBody>
      </p:sp>
      <p:sp>
        <p:nvSpPr>
          <p:cNvPr id="4" name="Slide Number Placeholder 3"/>
          <p:cNvSpPr>
            <a:spLocks noGrp="1"/>
          </p:cNvSpPr>
          <p:nvPr>
            <p:ph type="sldNum" sz="quarter" idx="5"/>
          </p:nvPr>
        </p:nvSpPr>
        <p:spPr/>
        <p:txBody>
          <a:bodyPr/>
          <a:lstStyle/>
          <a:p>
            <a:fld id="{90AB5A18-4207-984B-A70F-46287B41E54C}" type="slidenum">
              <a:rPr lang="en-US" smtClean="0"/>
              <a:t>15</a:t>
            </a:fld>
            <a:endParaRPr lang="en-US"/>
          </a:p>
        </p:txBody>
      </p:sp>
    </p:spTree>
    <p:extLst>
      <p:ext uri="{BB962C8B-B14F-4D97-AF65-F5344CB8AC3E}">
        <p14:creationId xmlns:p14="http://schemas.microsoft.com/office/powerpoint/2010/main" val="255833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Before Clozapine Therapy is started, the HCP will order lab tests to be sure that the individual’s neutrophils</a:t>
            </a:r>
            <a:r>
              <a:rPr lang="en-US" sz="1200" b="1" kern="1200" baseline="0">
                <a:solidFill>
                  <a:schemeClr val="tx1"/>
                </a:solidFill>
                <a:effectLst/>
                <a:latin typeface="+mn-lt"/>
                <a:ea typeface="+mn-ea"/>
                <a:cs typeface="+mn-cs"/>
              </a:rPr>
              <a:t> </a:t>
            </a:r>
            <a:r>
              <a:rPr lang="en-US" sz="1200" b="1" kern="1200">
                <a:solidFill>
                  <a:schemeClr val="tx1"/>
                </a:solidFill>
                <a:effectLst/>
                <a:latin typeface="+mn-lt"/>
                <a:ea typeface="+mn-ea"/>
                <a:cs typeface="+mn-cs"/>
              </a:rPr>
              <a:t>are at an acceptable level.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The lab test the HCP will order is known as an Absolute Neutrophil Count, or more commonly called an ANC.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Another way the HCP may order the ANC</a:t>
            </a:r>
            <a:r>
              <a:rPr lang="en-US" sz="1200" b="1" kern="1200" baseline="0">
                <a:solidFill>
                  <a:schemeClr val="tx1"/>
                </a:solidFill>
                <a:effectLst/>
                <a:latin typeface="+mn-lt"/>
                <a:ea typeface="+mn-ea"/>
                <a:cs typeface="+mn-cs"/>
              </a:rPr>
              <a:t> </a:t>
            </a:r>
            <a:r>
              <a:rPr lang="en-US" sz="1200" b="1" kern="1200">
                <a:solidFill>
                  <a:schemeClr val="tx1"/>
                </a:solidFill>
                <a:effectLst/>
                <a:latin typeface="+mn-lt"/>
                <a:ea typeface="+mn-ea"/>
                <a:cs typeface="+mn-cs"/>
              </a:rPr>
              <a:t>lab test is known as a Complete Blood Count with Differential, or more commonly called a CBC with diff.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Either way the lab test is ordered, the HCP will</a:t>
            </a:r>
            <a:r>
              <a:rPr lang="en-US" sz="1200" b="1" kern="1200" baseline="0">
                <a:solidFill>
                  <a:schemeClr val="tx1"/>
                </a:solidFill>
                <a:effectLst/>
                <a:latin typeface="+mn-lt"/>
                <a:ea typeface="+mn-ea"/>
                <a:cs typeface="+mn-cs"/>
              </a:rPr>
              <a:t> need to determine</a:t>
            </a:r>
            <a:r>
              <a:rPr lang="en-US" sz="1200" b="1" kern="1200">
                <a:solidFill>
                  <a:schemeClr val="tx1"/>
                </a:solidFill>
                <a:effectLst/>
                <a:latin typeface="+mn-lt"/>
                <a:ea typeface="+mn-ea"/>
                <a:cs typeface="+mn-cs"/>
              </a:rPr>
              <a:t> if the individual’s neutrophil count is at an acceptable level, before starting the Clozapine therapy.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This also gives the HCP a baseline level to compare with a future ANC lab test.</a:t>
            </a:r>
          </a:p>
          <a:p>
            <a:endParaRPr lang="en-US"/>
          </a:p>
        </p:txBody>
      </p:sp>
      <p:sp>
        <p:nvSpPr>
          <p:cNvPr id="4" name="Slide Number Placeholder 3"/>
          <p:cNvSpPr>
            <a:spLocks noGrp="1"/>
          </p:cNvSpPr>
          <p:nvPr>
            <p:ph type="sldNum" sz="quarter" idx="5"/>
          </p:nvPr>
        </p:nvSpPr>
        <p:spPr/>
        <p:txBody>
          <a:bodyPr/>
          <a:lstStyle/>
          <a:p>
            <a:fld id="{90AB5A18-4207-984B-A70F-46287B41E54C}" type="slidenum">
              <a:rPr lang="en-US" smtClean="0"/>
              <a:t>16</a:t>
            </a:fld>
            <a:endParaRPr lang="en-US"/>
          </a:p>
        </p:txBody>
      </p:sp>
    </p:spTree>
    <p:extLst>
      <p:ext uri="{BB962C8B-B14F-4D97-AF65-F5344CB8AC3E}">
        <p14:creationId xmlns:p14="http://schemas.microsoft.com/office/powerpoint/2010/main" val="2478312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Once</a:t>
            </a:r>
            <a:r>
              <a:rPr lang="en-US" b="1" baseline="0" dirty="0"/>
              <a:t> the</a:t>
            </a:r>
            <a:r>
              <a:rPr lang="en-US" b="1" strike="noStrike" baseline="0" dirty="0">
                <a:effectLst/>
              </a:rPr>
              <a:t> </a:t>
            </a:r>
            <a:r>
              <a:rPr lang="en-US" b="1" u="none" strike="noStrike" baseline="0" dirty="0">
                <a:effectLst/>
              </a:rPr>
              <a:t>baseline</a:t>
            </a:r>
            <a:r>
              <a:rPr lang="en-US" b="1" strike="noStrike" baseline="0" dirty="0">
                <a:effectLst/>
              </a:rPr>
              <a:t> </a:t>
            </a:r>
            <a:r>
              <a:rPr lang="en-US" b="1" baseline="0" dirty="0"/>
              <a:t>ANC labs are obtained and the individual is started on Clozapine Therapy, </a:t>
            </a:r>
            <a:r>
              <a:rPr lang="en-US" b="1" dirty="0"/>
              <a:t>the HCP will continue to monitor</a:t>
            </a:r>
            <a:r>
              <a:rPr lang="en-US" b="1" baseline="0" dirty="0"/>
              <a:t> ANC </a:t>
            </a:r>
            <a:r>
              <a:rPr lang="en-US" b="1" dirty="0"/>
              <a:t>labs</a:t>
            </a:r>
            <a:r>
              <a:rPr lang="en-US" b="1" baseline="0" dirty="0"/>
              <a:t>.</a:t>
            </a:r>
            <a:r>
              <a:rPr lang="en-US" b="1" dirty="0"/>
              <a:t>  The FDA</a:t>
            </a:r>
            <a:r>
              <a:rPr lang="en-US" b="1" dirty="0">
                <a:solidFill>
                  <a:srgbClr val="000000"/>
                </a:solidFill>
              </a:rPr>
              <a:t> recommends that HCPs monitor patients' ANC according to the monitoring frequencies described in the manufacturer's medication information.</a:t>
            </a:r>
            <a:endParaRPr lang="en-US" baseline="0" dirty="0">
              <a:solidFill>
                <a:srgbClr val="333333"/>
              </a:solidFill>
              <a:ea typeface="Calibri" panose="020F0502020204030204"/>
              <a:cs typeface="Calibri" panose="020F0502020204030204"/>
            </a:endParaRPr>
          </a:p>
          <a:p>
            <a:endParaRPr lang="en-US" b="1" baseline="0" dirty="0">
              <a:ea typeface="Calibri"/>
              <a:cs typeface="Calibri"/>
            </a:endParaRPr>
          </a:p>
          <a:p>
            <a:r>
              <a:rPr lang="en-US" sz="1200" b="1" i="0" u="none" strike="noStrike" kern="1200" dirty="0">
                <a:solidFill>
                  <a:schemeClr val="tx1"/>
                </a:solidFill>
                <a:effectLst/>
                <a:latin typeface="+mn-lt"/>
                <a:ea typeface="+mn-ea"/>
                <a:cs typeface="+mn-cs"/>
              </a:rPr>
              <a:t>If an individual refuses their Clozapine doses, the HCP must be contacted. The HCP when contacted, may order the ANC lab draws to</a:t>
            </a:r>
            <a:r>
              <a:rPr lang="en-US" sz="1200" b="1" i="0" u="none" strike="noStrike" kern="1200" baseline="0" dirty="0">
                <a:solidFill>
                  <a:schemeClr val="tx1"/>
                </a:solidFill>
                <a:effectLst/>
                <a:latin typeface="+mn-lt"/>
                <a:ea typeface="+mn-ea"/>
                <a:cs typeface="+mn-cs"/>
              </a:rPr>
              <a:t> be</a:t>
            </a:r>
            <a:r>
              <a:rPr lang="en-US" sz="1200" b="1" i="0" u="none" strike="noStrike" kern="1200" dirty="0">
                <a:solidFill>
                  <a:schemeClr val="tx1"/>
                </a:solidFill>
                <a:effectLst/>
                <a:latin typeface="+mn-lt"/>
                <a:ea typeface="+mn-ea"/>
                <a:cs typeface="+mn-cs"/>
              </a:rPr>
              <a:t> obtained more frequently. For</a:t>
            </a:r>
            <a:r>
              <a:rPr lang="en-US" sz="1200" b="1" i="0" u="none" strike="noStrike" kern="1200" baseline="0" dirty="0">
                <a:solidFill>
                  <a:schemeClr val="tx1"/>
                </a:solidFill>
                <a:effectLst/>
                <a:latin typeface="+mn-lt"/>
                <a:ea typeface="+mn-ea"/>
                <a:cs typeface="+mn-cs"/>
              </a:rPr>
              <a:t> example, </a:t>
            </a:r>
            <a:r>
              <a:rPr lang="en-US" sz="1200" b="1" i="0" u="none" strike="noStrike" kern="1200" dirty="0">
                <a:solidFill>
                  <a:schemeClr val="tx1"/>
                </a:solidFill>
                <a:effectLst/>
                <a:latin typeface="+mn-lt"/>
                <a:ea typeface="+mn-ea"/>
                <a:cs typeface="+mn-cs"/>
              </a:rPr>
              <a:t>weekly instead of every 2 weeks. </a:t>
            </a:r>
            <a:endParaRPr lang="en-US" b="1" strike="sngStrike" dirty="0"/>
          </a:p>
          <a:p>
            <a:endParaRPr lang="en-US" sz="1200" b="1"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If an individual is hospitalized or has</a:t>
            </a:r>
            <a:r>
              <a:rPr lang="en-US" sz="1200" b="1" i="0" u="none" strike="noStrike" kern="1200" baseline="0" dirty="0">
                <a:solidFill>
                  <a:schemeClr val="tx1"/>
                </a:solidFill>
                <a:effectLst/>
                <a:latin typeface="+mn-lt"/>
                <a:ea typeface="+mn-ea"/>
                <a:cs typeface="+mn-cs"/>
              </a:rPr>
              <a:t> not received their Clozapine for any other reason</a:t>
            </a:r>
            <a:r>
              <a:rPr lang="en-US" sz="1200" b="1" i="0" u="none" strike="noStrike" kern="1200" dirty="0">
                <a:solidFill>
                  <a:schemeClr val="tx1"/>
                </a:solidFill>
                <a:effectLst/>
                <a:latin typeface="+mn-lt"/>
                <a:ea typeface="+mn-ea"/>
                <a:cs typeface="+mn-cs"/>
              </a:rPr>
              <a:t>, resulting in an excess supply of Clozapine medication available on site, it is critical that the HCP be consulted, and the ANC lab draws be</a:t>
            </a:r>
            <a:r>
              <a:rPr lang="en-US" sz="1200" b="1" i="0" u="none" strike="noStrike" kern="1200" baseline="0" dirty="0">
                <a:solidFill>
                  <a:schemeClr val="tx1"/>
                </a:solidFill>
                <a:effectLst/>
                <a:latin typeface="+mn-lt"/>
                <a:ea typeface="+mn-ea"/>
                <a:cs typeface="+mn-cs"/>
              </a:rPr>
              <a:t> obtained</a:t>
            </a:r>
            <a:r>
              <a:rPr lang="en-US" sz="1200" b="1" i="0" u="none" strike="noStrike" kern="1200" dirty="0">
                <a:solidFill>
                  <a:schemeClr val="tx1"/>
                </a:solidFill>
                <a:effectLst/>
                <a:latin typeface="+mn-lt"/>
                <a:ea typeface="+mn-ea"/>
                <a:cs typeface="+mn-cs"/>
              </a:rPr>
              <a:t> as scheduled</a:t>
            </a:r>
            <a:r>
              <a:rPr lang="en-US" sz="1200" b="1" i="0" u="none" strike="noStrike" kern="1200" baseline="0" dirty="0">
                <a:solidFill>
                  <a:schemeClr val="tx1"/>
                </a:solidFill>
                <a:effectLst/>
                <a:latin typeface="+mn-lt"/>
                <a:ea typeface="+mn-ea"/>
                <a:cs typeface="+mn-cs"/>
              </a:rPr>
              <a:t> by the HCP.</a:t>
            </a:r>
            <a:r>
              <a:rPr lang="en-US" sz="1200" b="1" i="0" u="none" strike="noStrike" kern="1200" dirty="0">
                <a:solidFill>
                  <a:schemeClr val="tx1"/>
                </a:solidFill>
                <a:effectLst/>
                <a:latin typeface="+mn-lt"/>
                <a:ea typeface="+mn-ea"/>
                <a:cs typeface="+mn-cs"/>
              </a:rPr>
              <a:t>  </a:t>
            </a:r>
            <a:endParaRPr lang="en-US" sz="1200" b="1" i="0" u="none" strike="noStrike" kern="1200" dirty="0">
              <a:solidFill>
                <a:schemeClr val="tx1"/>
              </a:solidFill>
              <a:effectLst/>
              <a:latin typeface="+mn-lt"/>
              <a:ea typeface="Calibri"/>
              <a:cs typeface="Calibri"/>
            </a:endParaRP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0AB5A18-4207-984B-A70F-46287B41E54C}" type="slidenum">
              <a:rPr lang="en-US" smtClean="0"/>
              <a:t>17</a:t>
            </a:fld>
            <a:endParaRPr lang="en-US"/>
          </a:p>
        </p:txBody>
      </p:sp>
    </p:spTree>
    <p:extLst>
      <p:ext uri="{BB962C8B-B14F-4D97-AF65-F5344CB8AC3E}">
        <p14:creationId xmlns:p14="http://schemas.microsoft.com/office/powerpoint/2010/main" val="137240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In</a:t>
            </a:r>
            <a:r>
              <a:rPr lang="en-US" b="1" baseline="0"/>
              <a:t> the event the HCP discontinues the Clozapine Therapy for the individual, the</a:t>
            </a:r>
            <a:r>
              <a:rPr lang="en-US" b="1"/>
              <a:t> HCP may</a:t>
            </a:r>
            <a:r>
              <a:rPr lang="en-US" b="1" baseline="0"/>
              <a:t> </a:t>
            </a:r>
            <a:r>
              <a:rPr lang="en-US" b="1"/>
              <a:t>continue to obtain</a:t>
            </a:r>
            <a:r>
              <a:rPr lang="en-US" b="1" baseline="0"/>
              <a:t> and </a:t>
            </a:r>
            <a:r>
              <a:rPr lang="en-US" b="1"/>
              <a:t>monitor</a:t>
            </a:r>
            <a:r>
              <a:rPr lang="en-US" b="1" baseline="0"/>
              <a:t> </a:t>
            </a:r>
            <a:r>
              <a:rPr lang="en-US" b="1"/>
              <a:t>ANC labs weekly</a:t>
            </a:r>
            <a:r>
              <a:rPr lang="en-US" b="1" u="none" baseline="0"/>
              <a:t> for at least 4 more weeks</a:t>
            </a:r>
            <a:r>
              <a:rPr lang="en-US" b="1" baseline="0"/>
              <a:t>.</a:t>
            </a:r>
            <a:endParaRPr lang="en-US" b="1"/>
          </a:p>
          <a:p>
            <a:endParaRPr lang="en-US"/>
          </a:p>
        </p:txBody>
      </p:sp>
      <p:sp>
        <p:nvSpPr>
          <p:cNvPr id="4" name="Slide Number Placeholder 3"/>
          <p:cNvSpPr>
            <a:spLocks noGrp="1"/>
          </p:cNvSpPr>
          <p:nvPr>
            <p:ph type="sldNum" sz="quarter" idx="5"/>
          </p:nvPr>
        </p:nvSpPr>
        <p:spPr/>
        <p:txBody>
          <a:bodyPr/>
          <a:lstStyle/>
          <a:p>
            <a:fld id="{90AB5A18-4207-984B-A70F-46287B41E54C}" type="slidenum">
              <a:rPr lang="en-US" smtClean="0"/>
              <a:t>18</a:t>
            </a:fld>
            <a:endParaRPr lang="en-US"/>
          </a:p>
        </p:txBody>
      </p:sp>
    </p:spTree>
    <p:extLst>
      <p:ext uri="{BB962C8B-B14F-4D97-AF65-F5344CB8AC3E}">
        <p14:creationId xmlns:p14="http://schemas.microsoft.com/office/powerpoint/2010/main" val="4248901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As with any medication, if a dose of Clozapine is missed the MAP Consultant must be notified.</a:t>
            </a:r>
          </a:p>
          <a:p>
            <a:endParaRPr lang="en-US" b="1"/>
          </a:p>
          <a:p>
            <a:endParaRPr lang="en-US" b="1"/>
          </a:p>
          <a:p>
            <a:endParaRPr lang="en-US"/>
          </a:p>
          <a:p>
            <a:endParaRPr lang="en-US"/>
          </a:p>
          <a:p>
            <a:endParaRPr lang="en-US"/>
          </a:p>
          <a:p>
            <a:endParaRPr lang="en-US" b="1"/>
          </a:p>
          <a:p>
            <a:endParaRPr lang="en-US"/>
          </a:p>
        </p:txBody>
      </p:sp>
      <p:sp>
        <p:nvSpPr>
          <p:cNvPr id="4" name="Slide Number Placeholder 3"/>
          <p:cNvSpPr>
            <a:spLocks noGrp="1"/>
          </p:cNvSpPr>
          <p:nvPr>
            <p:ph type="sldNum" sz="quarter" idx="5"/>
          </p:nvPr>
        </p:nvSpPr>
        <p:spPr/>
        <p:txBody>
          <a:bodyPr/>
          <a:lstStyle/>
          <a:p>
            <a:fld id="{90AB5A18-4207-984B-A70F-46287B41E54C}" type="slidenum">
              <a:rPr lang="en-US" smtClean="0"/>
              <a:t>19</a:t>
            </a:fld>
            <a:endParaRPr lang="en-US"/>
          </a:p>
        </p:txBody>
      </p:sp>
    </p:spTree>
    <p:extLst>
      <p:ext uri="{BB962C8B-B14F-4D97-AF65-F5344CB8AC3E}">
        <p14:creationId xmlns:p14="http://schemas.microsoft.com/office/powerpoint/2010/main" val="4030497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a:t>This training will focus 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a:t>Clozapine Therapy and its treatment of schizophrenia and schizoaffective disorder</a:t>
            </a:r>
            <a:endParaRPr lang="en-US" b="1" i="0" u="none" baseline="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u="none" baseline="0"/>
              <a:t>the </a:t>
            </a:r>
            <a:r>
              <a:rPr lang="en-US" b="1"/>
              <a:t>major side effects of Clozapine medication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a:t>why the HCP may order Absolute Neutrophil Count (ANC) blood testing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a:t>who may administer Clozapine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a:t>When an individual is ‘learning to self-administer’ their own medications, it is important to remember that they must also be trained in Clozapine Therapy management (both initially, as well as ongoing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p:txBody>
      </p:sp>
      <p:sp>
        <p:nvSpPr>
          <p:cNvPr id="4" name="Slide Number Placeholder 3"/>
          <p:cNvSpPr>
            <a:spLocks noGrp="1"/>
          </p:cNvSpPr>
          <p:nvPr>
            <p:ph type="sldNum" sz="quarter" idx="5"/>
          </p:nvPr>
        </p:nvSpPr>
        <p:spPr/>
        <p:txBody>
          <a:bodyPr/>
          <a:lstStyle/>
          <a:p>
            <a:fld id="{90AB5A18-4207-984B-A70F-46287B41E54C}" type="slidenum">
              <a:rPr lang="en-US" smtClean="0"/>
              <a:t>2</a:t>
            </a:fld>
            <a:endParaRPr lang="en-US"/>
          </a:p>
        </p:txBody>
      </p:sp>
    </p:spTree>
    <p:extLst>
      <p:ext uri="{BB962C8B-B14F-4D97-AF65-F5344CB8AC3E}">
        <p14:creationId xmlns:p14="http://schemas.microsoft.com/office/powerpoint/2010/main" val="3311547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If </a:t>
            </a:r>
            <a:r>
              <a:rPr lang="en-US" b="1" u="none"/>
              <a:t>2 or more days </a:t>
            </a:r>
            <a:r>
              <a:rPr lang="en-US" b="1"/>
              <a:t>of Clozapine is missed </a:t>
            </a:r>
            <a:r>
              <a:rPr lang="en-US" b="1" u="none"/>
              <a:t>the prescribing HCP must be contacted</a:t>
            </a:r>
            <a:r>
              <a:rPr lang="en-US" b="1" u="none" baseline="0"/>
              <a:t> </a:t>
            </a:r>
            <a:r>
              <a:rPr lang="en-US" b="1" u="none"/>
              <a:t>first </a:t>
            </a:r>
            <a:r>
              <a:rPr lang="en-US" b="1"/>
              <a:t>before administering any further doses.</a:t>
            </a:r>
          </a:p>
          <a:p>
            <a:endParaRPr lang="en-US" b="1"/>
          </a:p>
          <a:p>
            <a:r>
              <a:rPr lang="en-US" b="1"/>
              <a:t>The HCP will decide if the Clozapine</a:t>
            </a:r>
            <a:r>
              <a:rPr lang="en-US" b="1" baseline="0"/>
              <a:t> dosage</a:t>
            </a:r>
            <a:r>
              <a:rPr lang="en-US" b="1"/>
              <a:t> or the ANC lab testing schedule will be adjusted.</a:t>
            </a:r>
          </a:p>
          <a:p>
            <a:endParaRPr lang="en-US" b="1"/>
          </a:p>
          <a:p>
            <a:r>
              <a:rPr lang="en-US" b="1"/>
              <a:t>Any changes in</a:t>
            </a:r>
            <a:r>
              <a:rPr lang="en-US" b="1" baseline="0"/>
              <a:t> the Clozapine dosage and/or the ANC frequency must be transcribed </a:t>
            </a:r>
            <a:r>
              <a:rPr lang="en-US" b="1"/>
              <a:t>and communicated</a:t>
            </a:r>
            <a:r>
              <a:rPr lang="en-US" b="1" baseline="0"/>
              <a:t> to other staff.  The</a:t>
            </a:r>
            <a:r>
              <a:rPr lang="en-US" b="1"/>
              <a:t> HCP recommendations must also be documented on a narrative or progress note and filed in the Individual’s record.</a:t>
            </a:r>
          </a:p>
          <a:p>
            <a:endParaRPr lang="en-US"/>
          </a:p>
        </p:txBody>
      </p:sp>
      <p:sp>
        <p:nvSpPr>
          <p:cNvPr id="4" name="Slide Number Placeholder 3"/>
          <p:cNvSpPr>
            <a:spLocks noGrp="1"/>
          </p:cNvSpPr>
          <p:nvPr>
            <p:ph type="sldNum" sz="quarter" idx="5"/>
          </p:nvPr>
        </p:nvSpPr>
        <p:spPr/>
        <p:txBody>
          <a:bodyPr/>
          <a:lstStyle/>
          <a:p>
            <a:fld id="{90AB5A18-4207-984B-A70F-46287B41E54C}" type="slidenum">
              <a:rPr lang="en-US" smtClean="0"/>
              <a:t>20</a:t>
            </a:fld>
            <a:endParaRPr lang="en-US"/>
          </a:p>
        </p:txBody>
      </p:sp>
    </p:spTree>
    <p:extLst>
      <p:ext uri="{BB962C8B-B14F-4D97-AF65-F5344CB8AC3E}">
        <p14:creationId xmlns:p14="http://schemas.microsoft.com/office/powerpoint/2010/main" val="1100846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Remember to immediately report any physical or behavioral changes </a:t>
            </a:r>
            <a:r>
              <a:rPr lang="en-US" b="1" baseline="0"/>
              <a:t>that are observed in the individual.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a:t>The changes observed may be a side effect of the medication or signs and symptoms of an infection. </a:t>
            </a:r>
            <a:endParaRPr lang="en-US" b="1"/>
          </a:p>
          <a:p>
            <a:endParaRPr lang="en-US"/>
          </a:p>
        </p:txBody>
      </p:sp>
      <p:sp>
        <p:nvSpPr>
          <p:cNvPr id="4" name="Slide Number Placeholder 3"/>
          <p:cNvSpPr>
            <a:spLocks noGrp="1"/>
          </p:cNvSpPr>
          <p:nvPr>
            <p:ph type="sldNum" sz="quarter" idx="5"/>
          </p:nvPr>
        </p:nvSpPr>
        <p:spPr/>
        <p:txBody>
          <a:bodyPr/>
          <a:lstStyle/>
          <a:p>
            <a:fld id="{90AB5A18-4207-984B-A70F-46287B41E54C}" type="slidenum">
              <a:rPr lang="en-US" smtClean="0"/>
              <a:t>21</a:t>
            </a:fld>
            <a:endParaRPr lang="en-US"/>
          </a:p>
        </p:txBody>
      </p:sp>
    </p:spTree>
    <p:extLst>
      <p:ext uri="{BB962C8B-B14F-4D97-AF65-F5344CB8AC3E}">
        <p14:creationId xmlns:p14="http://schemas.microsoft.com/office/powerpoint/2010/main" val="1152784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t>Emergency Procedures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a:t>Note to Trainer: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a:t>Review the Service Provider Clozapine</a:t>
            </a:r>
            <a:r>
              <a:rPr lang="en-US" b="1" i="1" baseline="0"/>
              <a:t> Therapy Policy/Procedure.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baseline="0"/>
              <a:t>Review with staff where they are located, when a phone call to 911 is necessary and if 911 is called, after the individual is cared for, notification of the individual’s HCP and who else staff are to notify.</a:t>
            </a:r>
            <a:endParaRPr lang="en-US" sz="1800" u="none" strike="noStrike">
              <a:effectLst/>
              <a:latin typeface="Arial" panose="020B0604020202020204" pitchFamily="34"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0AB5A18-4207-984B-A70F-46287B41E54C}" type="slidenum">
              <a:rPr lang="en-US" smtClean="0"/>
              <a:t>22</a:t>
            </a:fld>
            <a:endParaRPr lang="en-US"/>
          </a:p>
        </p:txBody>
      </p:sp>
    </p:spTree>
    <p:extLst>
      <p:ext uri="{BB962C8B-B14F-4D97-AF65-F5344CB8AC3E}">
        <p14:creationId xmlns:p14="http://schemas.microsoft.com/office/powerpoint/2010/main" val="1880334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Only </a:t>
            </a:r>
            <a:r>
              <a:rPr lang="en-US" b="1" baseline="0"/>
              <a:t>Certified staff that are trained in Clozapine therapy management and licensed nursing staff may administer Clozapine at a MAP Registered site.</a:t>
            </a:r>
            <a:endParaRPr lang="en-US" b="1"/>
          </a:p>
          <a:p>
            <a:endParaRPr lang="en-US" b="1"/>
          </a:p>
          <a:p>
            <a:r>
              <a:rPr lang="en-US" b="1"/>
              <a:t>Trained Certified staff must demonstrate an understanding of safe administration of Clozapine on a regular basis.  </a:t>
            </a:r>
          </a:p>
          <a:p>
            <a:endParaRPr lang="en-US" b="1"/>
          </a:p>
          <a:p>
            <a:r>
              <a:rPr lang="en-US" b="1"/>
              <a:t>When Certified staff have not administered Clozapine in the previous 12 months or have not demonstrated an understanding of safe Clozapine administration, they must repeat Clozapine Therapy training.</a:t>
            </a:r>
          </a:p>
        </p:txBody>
      </p:sp>
      <p:sp>
        <p:nvSpPr>
          <p:cNvPr id="4" name="Slide Number Placeholder 3"/>
          <p:cNvSpPr>
            <a:spLocks noGrp="1"/>
          </p:cNvSpPr>
          <p:nvPr>
            <p:ph type="sldNum" sz="quarter" idx="5"/>
          </p:nvPr>
        </p:nvSpPr>
        <p:spPr/>
        <p:txBody>
          <a:bodyPr/>
          <a:lstStyle/>
          <a:p>
            <a:fld id="{90AB5A18-4207-984B-A70F-46287B41E54C}" type="slidenum">
              <a:rPr lang="en-US" smtClean="0"/>
              <a:t>23</a:t>
            </a:fld>
            <a:endParaRPr lang="en-US"/>
          </a:p>
        </p:txBody>
      </p:sp>
    </p:spTree>
    <p:extLst>
      <p:ext uri="{BB962C8B-B14F-4D97-AF65-F5344CB8AC3E}">
        <p14:creationId xmlns:p14="http://schemas.microsoft.com/office/powerpoint/2010/main" val="4030890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Questions?</a:t>
            </a:r>
          </a:p>
        </p:txBody>
      </p:sp>
      <p:sp>
        <p:nvSpPr>
          <p:cNvPr id="4" name="Slide Number Placeholder 3"/>
          <p:cNvSpPr>
            <a:spLocks noGrp="1"/>
          </p:cNvSpPr>
          <p:nvPr>
            <p:ph type="sldNum" sz="quarter" idx="10"/>
          </p:nvPr>
        </p:nvSpPr>
        <p:spPr/>
        <p:txBody>
          <a:bodyPr/>
          <a:lstStyle/>
          <a:p>
            <a:fld id="{90AB5A18-4207-984B-A70F-46287B41E54C}" type="slidenum">
              <a:rPr lang="en-US" smtClean="0"/>
              <a:t>24</a:t>
            </a:fld>
            <a:endParaRPr lang="en-US"/>
          </a:p>
        </p:txBody>
      </p:sp>
    </p:spTree>
    <p:extLst>
      <p:ext uri="{BB962C8B-B14F-4D97-AF65-F5344CB8AC3E}">
        <p14:creationId xmlns:p14="http://schemas.microsoft.com/office/powerpoint/2010/main" val="615471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a:latin typeface="+mn-lt"/>
              </a:rPr>
              <a:t>Clozapine is prescribed for individuals diagnosed with schizophrenia or schizoaffective disorder.</a:t>
            </a:r>
            <a:endParaRPr lang="en-US" b="1">
              <a:latin typeface="+mn-lt"/>
            </a:endParaRPr>
          </a:p>
          <a:p>
            <a:endParaRPr lang="en-US" b="1">
              <a:latin typeface="+mn-lt"/>
            </a:endParaRPr>
          </a:p>
          <a:p>
            <a:r>
              <a:rPr lang="en-US" b="1">
                <a:latin typeface="+mn-lt"/>
              </a:rPr>
              <a:t>Schizophrenia</a:t>
            </a:r>
            <a:r>
              <a:rPr lang="en-US" b="1" baseline="0">
                <a:latin typeface="+mn-lt"/>
              </a:rPr>
              <a:t> is a severe, chronic brain disorder that distorts the way a person thinks, acts, expresses emotions, perceives reality, and relates to others. </a:t>
            </a:r>
            <a:endParaRPr lang="en-US" b="1" baseline="0">
              <a:latin typeface="+mn-lt"/>
              <a:ea typeface="Calibri"/>
              <a:cs typeface="Calibri"/>
            </a:endParaRPr>
          </a:p>
          <a:p>
            <a:endParaRPr lang="en-US" b="1" baseline="0">
              <a:latin typeface="+mn-lt"/>
            </a:endParaRPr>
          </a:p>
          <a:p>
            <a:r>
              <a:rPr lang="en-US" b="1" u="none" strike="noStrike" baseline="0">
                <a:latin typeface="+mn-lt"/>
              </a:rPr>
              <a:t>Symptoms may include </a:t>
            </a:r>
            <a:r>
              <a:rPr lang="en-US" b="1" baseline="0">
                <a:latin typeface="+mn-lt"/>
              </a:rPr>
              <a:t>hallucinations </a:t>
            </a:r>
            <a:r>
              <a:rPr lang="en-US" b="1" u="none" baseline="0">
                <a:latin typeface="+mn-lt"/>
              </a:rPr>
              <a:t>(hearing voices or seeing people or things that are not real), </a:t>
            </a:r>
            <a:r>
              <a:rPr lang="en-US" b="1" baseline="0">
                <a:latin typeface="+mn-lt"/>
              </a:rPr>
              <a:t>delusions </a:t>
            </a:r>
            <a:r>
              <a:rPr lang="en-US" b="1" u="none" baseline="0">
                <a:latin typeface="+mn-lt"/>
              </a:rPr>
              <a:t>(</a:t>
            </a:r>
            <a:r>
              <a:rPr lang="en-US" b="1" i="0" u="none" baseline="0">
                <a:effectLst/>
                <a:latin typeface="+mn-lt"/>
              </a:rPr>
              <a:t>believing things that are not true</a:t>
            </a:r>
            <a:r>
              <a:rPr lang="en-US" b="1" i="0" u="none">
                <a:effectLst/>
                <a:latin typeface="+mn-lt"/>
              </a:rPr>
              <a:t>)</a:t>
            </a:r>
            <a:r>
              <a:rPr lang="en-US" b="1" baseline="0">
                <a:latin typeface="+mn-lt"/>
              </a:rPr>
              <a:t>, trouble organizing thoughts, flat affect (reduced facial expression or voice tone), showing a lack of pleasure for life or activities, having trouble focusing, or having trouble paying attention.</a:t>
            </a:r>
            <a:endParaRPr lang="en-US" b="1">
              <a:latin typeface="+mn-lt"/>
            </a:endParaRPr>
          </a:p>
          <a:p>
            <a:endParaRPr lang="en-US"/>
          </a:p>
        </p:txBody>
      </p:sp>
      <p:sp>
        <p:nvSpPr>
          <p:cNvPr id="4" name="Slide Number Placeholder 3"/>
          <p:cNvSpPr>
            <a:spLocks noGrp="1"/>
          </p:cNvSpPr>
          <p:nvPr>
            <p:ph type="sldNum" sz="quarter" idx="5"/>
          </p:nvPr>
        </p:nvSpPr>
        <p:spPr/>
        <p:txBody>
          <a:bodyPr/>
          <a:lstStyle/>
          <a:p>
            <a:fld id="{90AB5A18-4207-984B-A70F-46287B41E54C}" type="slidenum">
              <a:rPr lang="en-US" smtClean="0"/>
              <a:t>3</a:t>
            </a:fld>
            <a:endParaRPr lang="en-US"/>
          </a:p>
        </p:txBody>
      </p:sp>
    </p:spTree>
    <p:extLst>
      <p:ext uri="{BB962C8B-B14F-4D97-AF65-F5344CB8AC3E}">
        <p14:creationId xmlns:p14="http://schemas.microsoft.com/office/powerpoint/2010/main" val="2858116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Schizoaffective disorder is when</a:t>
            </a:r>
            <a:r>
              <a:rPr lang="en-US" b="1" baseline="0"/>
              <a:t> the individual has symptoms of schizophrenia (such as hallucinations or delusions) and experiences symptoms of a mood disorder (such as major depression, mania or bipolar disorder).</a:t>
            </a:r>
          </a:p>
          <a:p>
            <a:endParaRPr lang="en-US" b="1" baseline="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a:p>
          <a:p>
            <a:endParaRPr lang="en-US"/>
          </a:p>
        </p:txBody>
      </p:sp>
      <p:sp>
        <p:nvSpPr>
          <p:cNvPr id="4" name="Slide Number Placeholder 3"/>
          <p:cNvSpPr>
            <a:spLocks noGrp="1"/>
          </p:cNvSpPr>
          <p:nvPr>
            <p:ph type="sldNum" sz="quarter" idx="5"/>
          </p:nvPr>
        </p:nvSpPr>
        <p:spPr/>
        <p:txBody>
          <a:bodyPr/>
          <a:lstStyle/>
          <a:p>
            <a:fld id="{90AB5A18-4207-984B-A70F-46287B41E54C}" type="slidenum">
              <a:rPr lang="en-US" smtClean="0"/>
              <a:t>4</a:t>
            </a:fld>
            <a:endParaRPr lang="en-US"/>
          </a:p>
        </p:txBody>
      </p:sp>
    </p:spTree>
    <p:extLst>
      <p:ext uri="{BB962C8B-B14F-4D97-AF65-F5344CB8AC3E}">
        <p14:creationId xmlns:p14="http://schemas.microsoft.com/office/powerpoint/2010/main" val="3719943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a:t>Both schizophrenia and schizoaffective disorder may impact all areas of daily living for an individual</a:t>
            </a:r>
            <a:r>
              <a:rPr lang="en-US" b="1"/>
              <a:t>,</a:t>
            </a:r>
            <a:r>
              <a:rPr lang="en-US" b="1" baseline="0"/>
              <a:t> including home, work, social contacts, and relationships. </a:t>
            </a:r>
          </a:p>
          <a:p>
            <a:endParaRPr lang="en-US" b="1" baseline="0"/>
          </a:p>
          <a:p>
            <a:r>
              <a:rPr lang="en-US" b="1" baseline="0"/>
              <a:t>Some individuals diagnosed with either of these may show signs of suicidal behavior. Suicidal behavior is actions by the individual that put themselves at risk for death.</a:t>
            </a:r>
          </a:p>
          <a:p>
            <a:endParaRPr lang="en-US" b="1" baseline="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a:t>While there is no cure for schizophrenia or schizoaffective disorder, symptoms can often be managed with proper treatment including the use of antipsychotic medications. Antipsychotic medications are used to manage and help reduce the intensity and frequency of</a:t>
            </a:r>
            <a:r>
              <a:rPr lang="en-US" sz="1200" b="1" i="0" kern="1200">
                <a:solidFill>
                  <a:schemeClr val="tx1"/>
                </a:solidFill>
                <a:effectLst/>
                <a:latin typeface="+mn-lt"/>
                <a:ea typeface="+mn-ea"/>
                <a:cs typeface="+mn-cs"/>
              </a:rPr>
              <a:t> </a:t>
            </a:r>
            <a:r>
              <a:rPr lang="en-US" b="1" baseline="0"/>
              <a:t>the symptoms of schizophrenia</a:t>
            </a:r>
            <a:r>
              <a:rPr lang="en-US" b="1"/>
              <a:t>,</a:t>
            </a:r>
            <a:r>
              <a:rPr lang="en-US" b="1" baseline="0"/>
              <a:t> such as hallucinations and delusions.</a:t>
            </a:r>
            <a:endParaRPr lang="en-US" b="1" baseline="0">
              <a:ea typeface="Calibri"/>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a:t>Clozapine is classified as an atypical antipsychotic medication.  Atypical antipsychotic medications are a class of drugs used to treat psychosis.</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a:t>Psychosis is when the individual may have distortion of thoughts, disorganized thinking, or hallucinations.</a:t>
            </a:r>
            <a:endParaRPr lang="en-US" b="1"/>
          </a:p>
          <a:p>
            <a:endParaRPr lang="en-US"/>
          </a:p>
        </p:txBody>
      </p:sp>
      <p:sp>
        <p:nvSpPr>
          <p:cNvPr id="4" name="Slide Number Placeholder 3"/>
          <p:cNvSpPr>
            <a:spLocks noGrp="1"/>
          </p:cNvSpPr>
          <p:nvPr>
            <p:ph type="sldNum" sz="quarter" idx="5"/>
          </p:nvPr>
        </p:nvSpPr>
        <p:spPr/>
        <p:txBody>
          <a:bodyPr/>
          <a:lstStyle/>
          <a:p>
            <a:fld id="{90AB5A18-4207-984B-A70F-46287B41E54C}" type="slidenum">
              <a:rPr lang="en-US" smtClean="0"/>
              <a:t>5</a:t>
            </a:fld>
            <a:endParaRPr lang="en-US"/>
          </a:p>
        </p:txBody>
      </p:sp>
    </p:spTree>
    <p:extLst>
      <p:ext uri="{BB962C8B-B14F-4D97-AF65-F5344CB8AC3E}">
        <p14:creationId xmlns:p14="http://schemas.microsoft.com/office/powerpoint/2010/main" val="3719943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baseline="0"/>
              <a:t>The goal of Clozapine Therapy is to reduce the symptoms of schizophrenia and schizoaffective disorder.</a:t>
            </a:r>
          </a:p>
          <a:p>
            <a:endParaRPr lang="en-US" b="1" baseline="0"/>
          </a:p>
          <a:p>
            <a:r>
              <a:rPr lang="en-US" b="1" baseline="0"/>
              <a:t>Clozapine is the generic name for the atypical antipsychotic medication.</a:t>
            </a:r>
          </a:p>
          <a:p>
            <a:endParaRPr lang="en-US" b="1" baseline="0"/>
          </a:p>
          <a:p>
            <a:r>
              <a:rPr lang="en-US" b="1" baseline="0"/>
              <a:t>The most common brand name for Clozapine is Clozaril®.</a:t>
            </a:r>
          </a:p>
          <a:p>
            <a:endParaRPr lang="en-US" b="1" baseline="0"/>
          </a:p>
          <a:p>
            <a:r>
              <a:rPr lang="en-US" b="1" baseline="0"/>
              <a:t>Clozapine is used </a:t>
            </a:r>
            <a:r>
              <a:rPr lang="en-US" b="1" u="none" baseline="0"/>
              <a:t>exclusively </a:t>
            </a:r>
            <a:r>
              <a:rPr lang="en-US" b="1" baseline="0"/>
              <a:t>in the treatment of schizophrenia and schizoaffective disorder </a:t>
            </a:r>
            <a:r>
              <a:rPr lang="en-US" b="1" u="none" baseline="0"/>
              <a:t>when other medications have been tried and failed or have caused serious side effects. </a:t>
            </a:r>
          </a:p>
          <a:p>
            <a:endParaRPr lang="en-US" b="1" u="none" baseline="0"/>
          </a:p>
        </p:txBody>
      </p:sp>
      <p:sp>
        <p:nvSpPr>
          <p:cNvPr id="4" name="Slide Number Placeholder 3"/>
          <p:cNvSpPr>
            <a:spLocks noGrp="1"/>
          </p:cNvSpPr>
          <p:nvPr>
            <p:ph type="sldNum" sz="quarter" idx="5"/>
          </p:nvPr>
        </p:nvSpPr>
        <p:spPr/>
        <p:txBody>
          <a:bodyPr/>
          <a:lstStyle/>
          <a:p>
            <a:fld id="{90AB5A18-4207-984B-A70F-46287B41E54C}" type="slidenum">
              <a:rPr lang="en-US" smtClean="0"/>
              <a:t>6</a:t>
            </a:fld>
            <a:endParaRPr lang="en-US"/>
          </a:p>
        </p:txBody>
      </p:sp>
    </p:spTree>
    <p:extLst>
      <p:ext uri="{BB962C8B-B14F-4D97-AF65-F5344CB8AC3E}">
        <p14:creationId xmlns:p14="http://schemas.microsoft.com/office/powerpoint/2010/main" val="3303058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 MAP, to administer Clozapine there are requirements.  The requirements include: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A current and</a:t>
            </a:r>
            <a:r>
              <a:rPr lang="en-US" b="1" baseline="0" dirty="0"/>
              <a:t> </a:t>
            </a:r>
            <a:r>
              <a:rPr lang="en-US" b="1" dirty="0"/>
              <a:t>valid Health Care</a:t>
            </a:r>
            <a:r>
              <a:rPr lang="en-US" b="1" baseline="0" dirty="0"/>
              <a:t> </a:t>
            </a:r>
            <a:r>
              <a:rPr lang="en-US" b="1" dirty="0"/>
              <a:t>Provider (HCP) order </a:t>
            </a:r>
            <a:endParaRPr lang="en-US" b="1" dirty="0">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A Service Provider policy which outlines the emergency procedures to be followed</a:t>
            </a:r>
            <a:r>
              <a:rPr lang="en-US" b="1" baseline="0" dirty="0"/>
              <a:t> when there is a medical emergency related to the administration of Clozapine </a:t>
            </a:r>
            <a:r>
              <a:rPr lang="en-US" b="1" strike="sngStrike" baseline="0" dirty="0"/>
              <a:t> </a:t>
            </a:r>
            <a:endParaRPr lang="en-US" b="1" strike="sngStrike" baseline="0"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baseline="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t>A completed Evaluation Tool </a:t>
            </a:r>
            <a:r>
              <a:rPr lang="en-US" b="1" u="none" baseline="0" dirty="0"/>
              <a:t>for each individual who is prescribed </a:t>
            </a:r>
            <a:r>
              <a:rPr lang="en-US" b="1" baseline="0" dirty="0"/>
              <a:t>Clozapine that the staff</a:t>
            </a:r>
            <a:r>
              <a:rPr lang="en-US" b="1" u="none" baseline="0" dirty="0"/>
              <a:t> supports</a:t>
            </a:r>
            <a:endParaRPr lang="en-US" b="1" dirty="0"/>
          </a:p>
        </p:txBody>
      </p:sp>
      <p:sp>
        <p:nvSpPr>
          <p:cNvPr id="4" name="Slide Number Placeholder 3"/>
          <p:cNvSpPr>
            <a:spLocks noGrp="1"/>
          </p:cNvSpPr>
          <p:nvPr>
            <p:ph type="sldNum" sz="quarter" idx="5"/>
          </p:nvPr>
        </p:nvSpPr>
        <p:spPr/>
        <p:txBody>
          <a:bodyPr/>
          <a:lstStyle/>
          <a:p>
            <a:fld id="{90AB5A18-4207-984B-A70F-46287B41E54C}" type="slidenum">
              <a:rPr lang="en-US" smtClean="0"/>
              <a:t>7</a:t>
            </a:fld>
            <a:endParaRPr lang="en-US"/>
          </a:p>
        </p:txBody>
      </p:sp>
    </p:spTree>
    <p:extLst>
      <p:ext uri="{BB962C8B-B14F-4D97-AF65-F5344CB8AC3E}">
        <p14:creationId xmlns:p14="http://schemas.microsoft.com/office/powerpoint/2010/main" val="1163677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Note to Trainer: review the individual-specific HCP order.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 addition to all required components of an HCP order, the</a:t>
            </a:r>
            <a:r>
              <a:rPr lang="en-US" b="1" baseline="0" dirty="0"/>
              <a:t> Clozapine HCP order must include:</a:t>
            </a:r>
            <a:endParaRPr lang="en-US" b="1" baseline="0" dirty="0">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baseline="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u="none" baseline="0" dirty="0"/>
              <a:t>Why </a:t>
            </a:r>
            <a:r>
              <a:rPr lang="en-US" b="1" baseline="0" dirty="0"/>
              <a:t>the Clozapine is prescribed</a:t>
            </a:r>
            <a:r>
              <a:rPr lang="en-US" b="1" dirty="0"/>
              <a:t>,</a:t>
            </a:r>
            <a:endParaRPr lang="en-US" b="1" strike="sngStrik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baseline="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t>The Individualized instructions to follow if Clozapine dosage </a:t>
            </a:r>
            <a:r>
              <a:rPr lang="en-US" b="1" u="none" baseline="0" dirty="0"/>
              <a:t>is omitted for 2 or more consecutive days, and</a:t>
            </a:r>
            <a:endParaRPr lang="en-US" b="1" u="sng" baseline="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baseline="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u="none" baseline="0" dirty="0"/>
              <a:t>When to call 911, as well as,</a:t>
            </a:r>
            <a:r>
              <a:rPr lang="en-US" b="1" baseline="0" dirty="0"/>
              <a:t> </a:t>
            </a:r>
            <a:r>
              <a:rPr lang="en-US" b="1" u="none" baseline="0" dirty="0"/>
              <a:t>when to call the HCP.</a:t>
            </a:r>
            <a:endParaRPr lang="en-US" b="1" u="none" baseline="0" dirty="0">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u="none" baseline="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u="none" baseline="0" dirty="0"/>
              <a:t>The HCP order may also include ANC blood testing.</a:t>
            </a:r>
            <a:endParaRPr lang="en-US" b="1" u="none" baseline="0" dirty="0">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u="sng"/>
          </a:p>
          <a:p>
            <a:endParaRPr lang="en-US"/>
          </a:p>
        </p:txBody>
      </p:sp>
      <p:sp>
        <p:nvSpPr>
          <p:cNvPr id="4" name="Slide Number Placeholder 3"/>
          <p:cNvSpPr>
            <a:spLocks noGrp="1"/>
          </p:cNvSpPr>
          <p:nvPr>
            <p:ph type="sldNum" sz="quarter" idx="5"/>
          </p:nvPr>
        </p:nvSpPr>
        <p:spPr/>
        <p:txBody>
          <a:bodyPr/>
          <a:lstStyle/>
          <a:p>
            <a:fld id="{90AB5A18-4207-984B-A70F-46287B41E54C}" type="slidenum">
              <a:rPr lang="en-US" smtClean="0"/>
              <a:t>8</a:t>
            </a:fld>
            <a:endParaRPr lang="en-US"/>
          </a:p>
        </p:txBody>
      </p:sp>
    </p:spTree>
    <p:extLst>
      <p:ext uri="{BB962C8B-B14F-4D97-AF65-F5344CB8AC3E}">
        <p14:creationId xmlns:p14="http://schemas.microsoft.com/office/powerpoint/2010/main" val="2423253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a:t>Note to Trainer:  Any change in the HCP order requires a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When</a:t>
            </a:r>
            <a:r>
              <a:rPr lang="en-US" b="1" baseline="0"/>
              <a:t> there are changes in the Clozapine HCP order, for example, a change in the dose or instructions to hold a dose, the change must be communicated to all staff who support the individual.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a:t>The changes in the HCP order must be communicated to all the staff either</a:t>
            </a:r>
            <a:r>
              <a:rPr lang="en-US" b="1" u="none" baseline="0"/>
              <a:t> verbally, in writing, or both</a:t>
            </a:r>
            <a:r>
              <a:rPr lang="en-US" b="1" baseline="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a:t>Whatever way the changes are communicated, the goal is that </a:t>
            </a:r>
            <a:r>
              <a:rPr lang="en-US" b="1" u="none" baseline="0"/>
              <a:t>all staff are made aware that there was a change </a:t>
            </a:r>
            <a:r>
              <a:rPr lang="en-US" b="1" baseline="0"/>
              <a:t>in the Clozapine HCP orders.</a:t>
            </a:r>
          </a:p>
          <a:p>
            <a:endParaRPr lang="en-US"/>
          </a:p>
        </p:txBody>
      </p:sp>
      <p:sp>
        <p:nvSpPr>
          <p:cNvPr id="4" name="Slide Number Placeholder 3"/>
          <p:cNvSpPr>
            <a:spLocks noGrp="1"/>
          </p:cNvSpPr>
          <p:nvPr>
            <p:ph type="sldNum" sz="quarter" idx="5"/>
          </p:nvPr>
        </p:nvSpPr>
        <p:spPr/>
        <p:txBody>
          <a:bodyPr/>
          <a:lstStyle/>
          <a:p>
            <a:fld id="{90AB5A18-4207-984B-A70F-46287B41E54C}" type="slidenum">
              <a:rPr lang="en-US" smtClean="0"/>
              <a:t>9</a:t>
            </a:fld>
            <a:endParaRPr lang="en-US"/>
          </a:p>
        </p:txBody>
      </p:sp>
    </p:spTree>
    <p:extLst>
      <p:ext uri="{BB962C8B-B14F-4D97-AF65-F5344CB8AC3E}">
        <p14:creationId xmlns:p14="http://schemas.microsoft.com/office/powerpoint/2010/main" val="3868704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97BFF81C-1FCB-4DBA-8044-F1A0FCFD45A6}" type="datetime1">
              <a:rPr lang="en-US" smtClean="0"/>
              <a:t>9/9/2025</a:t>
            </a:fld>
            <a:endParaRPr lang="en-US"/>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05563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FB9092B3-2D87-4CDF-B84B-C46E5F5D31F7}" type="datetime1">
              <a:rPr lang="en-US" smtClean="0"/>
              <a:t>9/9/2025</a:t>
            </a:fld>
            <a:endParaRPr lang="en-US"/>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90712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3D769E57-47B1-47B0-B526-3153E4B1E729}" type="datetime1">
              <a:rPr lang="en-US" smtClean="0"/>
              <a:t>9/9/2025</a:t>
            </a:fld>
            <a:endParaRPr lang="en-US"/>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052339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aphic 185">
            <a:extLst>
              <a:ext uri="{FF2B5EF4-FFF2-40B4-BE49-F238E27FC236}">
                <a16:creationId xmlns:a16="http://schemas.microsoft.com/office/drawing/2014/main" id="{8997F1B7-1EE7-4EA5-A5A4-866F9A810C9F}"/>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5A87773D-8987-489A-A650-3D6F7D5C7C38}" type="datetime1">
              <a:rPr lang="en-US" smtClean="0"/>
              <a:t>9/9/2025</a:t>
            </a:fld>
            <a:endParaRPr lang="en-US"/>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093294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97E150C1-1D78-4D80-810D-E9E86F6E88AB}" type="datetime1">
              <a:rPr lang="en-US" smtClean="0"/>
              <a:t>9/9/2025</a:t>
            </a:fld>
            <a:endParaRPr lang="en-US"/>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680793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29E9CBD8-1588-4B6B-B74D-87480DDE94C0}" type="datetime1">
              <a:rPr lang="en-US" smtClean="0"/>
              <a:t>9/9/2025</a:t>
            </a:fld>
            <a:endParaRPr lang="en-US"/>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64815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AD794440-721C-4D75-BD4F-4CFB3D51CDCA}" type="datetime1">
              <a:rPr lang="en-US" smtClean="0"/>
              <a:t>9/9/2025</a:t>
            </a:fld>
            <a:endParaRPr lang="en-US"/>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7" name="Oval 16">
            <a:extLst>
              <a:ext uri="{FF2B5EF4-FFF2-40B4-BE49-F238E27FC236}">
                <a16:creationId xmlns:a16="http://schemas.microsoft.com/office/drawing/2014/main"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492564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a:t>Click to edit Master title style</a:t>
            </a:r>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B2701A64-483B-4532-94FB-D8F90CB6DEE0}" type="datetime1">
              <a:rPr lang="en-US" smtClean="0"/>
              <a:t>9/9/2025</a:t>
            </a:fld>
            <a:endParaRPr lang="en-US"/>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73145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6F18FB39-20FB-4E2E-B861-45B709B9C3C5}" type="datetime1">
              <a:rPr lang="en-US" smtClean="0"/>
              <a:t>9/9/2025</a:t>
            </a:fld>
            <a:endParaRPr lang="en-US"/>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2" name="Oval 11">
            <a:extLst>
              <a:ext uri="{FF2B5EF4-FFF2-40B4-BE49-F238E27FC236}">
                <a16:creationId xmlns:a16="http://schemas.microsoft.com/office/drawing/2014/main"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0879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AC48AC19-8BD6-476C-9770-8884373BCF00}" type="datetime1">
              <a:rPr lang="en-US" smtClean="0"/>
              <a:t>9/9/2025</a:t>
            </a:fld>
            <a:endParaRPr lang="en-US"/>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96841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F3F68C53-8AD1-4F09-9486-FB3406B99CFA}" type="datetime1">
              <a:rPr lang="en-US" smtClean="0"/>
              <a:t>9/9/2025</a:t>
            </a:fld>
            <a:endParaRPr lang="en-US"/>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231211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BA543EDD-D0D2-447F-B24F-3717AF4B109D}" type="datetime1">
              <a:rPr lang="en-US" smtClean="0"/>
              <a:pPr/>
              <a:t>9/9/2025</a:t>
            </a:fld>
            <a:endParaRPr lang="en-US"/>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a:t>Sample Footer Text</a:t>
            </a:r>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a:p>
        </p:txBody>
      </p:sp>
    </p:spTree>
    <p:extLst>
      <p:ext uri="{BB962C8B-B14F-4D97-AF65-F5344CB8AC3E}">
        <p14:creationId xmlns:p14="http://schemas.microsoft.com/office/powerpoint/2010/main" val="212534159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22" r:id="rId6"/>
    <p:sldLayoutId id="2147483717" r:id="rId7"/>
    <p:sldLayoutId id="2147483718" r:id="rId8"/>
    <p:sldLayoutId id="2147483719" r:id="rId9"/>
    <p:sldLayoutId id="2147483721" r:id="rId10"/>
    <p:sldLayoutId id="214748372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9.jpeg"/><Relationship Id="rId7" Type="http://schemas.openxmlformats.org/officeDocument/2006/relationships/diagramColors" Target="../diagrams/colors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1"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92" name="Freeform: Shape 91">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98" name="Oval 97">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00" name="Rectangle 99">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computer keyboard&#10;&#10;Description automatically generated with medium confidence">
            <a:extLst>
              <a:ext uri="{FF2B5EF4-FFF2-40B4-BE49-F238E27FC236}">
                <a16:creationId xmlns:a16="http://schemas.microsoft.com/office/drawing/2014/main" id="{3F18ED24-4480-4B44-B5D3-94F72A7DDA1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291634" y="1148747"/>
            <a:ext cx="4793260" cy="4227387"/>
          </a:xfrm>
          <a:prstGeom prst="rect">
            <a:avLst/>
          </a:prstGeom>
          <a:ln w="28575">
            <a:noFill/>
          </a:ln>
        </p:spPr>
      </p:pic>
      <p:grpSp>
        <p:nvGrpSpPr>
          <p:cNvPr id="102" name="Group 101">
            <a:extLst>
              <a:ext uri="{FF2B5EF4-FFF2-40B4-BE49-F238E27FC236}">
                <a16:creationId xmlns:a16="http://schemas.microsoft.com/office/drawing/2014/main" id="{FC1BD014-5623-4064-BAFE-A5AAAFB3CE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35096" y="657544"/>
            <a:ext cx="4843727" cy="5534144"/>
            <a:chOff x="1674895" y="1345036"/>
            <a:chExt cx="5428610" cy="4210939"/>
          </a:xfrm>
        </p:grpSpPr>
        <p:sp>
          <p:nvSpPr>
            <p:cNvPr id="103" name="Rectangle 102">
              <a:extLst>
                <a:ext uri="{FF2B5EF4-FFF2-40B4-BE49-F238E27FC236}">
                  <a16:creationId xmlns:a16="http://schemas.microsoft.com/office/drawing/2014/main" id="{A27BC42E-B225-42FA-9AB5-F860C44BB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EECF5D0B-A89A-4902-8D22-AFB1D55AC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06" name="Rectangle 105">
            <a:extLst>
              <a:ext uri="{FF2B5EF4-FFF2-40B4-BE49-F238E27FC236}">
                <a16:creationId xmlns:a16="http://schemas.microsoft.com/office/drawing/2014/main" id="{7871DA93-90AF-40F3-A1A1-04E166972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8435" y="401247"/>
            <a:ext cx="4860256" cy="566987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D48D29-3BDA-714D-B27A-FD1E3BAA380B}"/>
              </a:ext>
            </a:extLst>
          </p:cNvPr>
          <p:cNvSpPr>
            <a:spLocks noGrp="1"/>
          </p:cNvSpPr>
          <p:nvPr>
            <p:ph type="title"/>
          </p:nvPr>
        </p:nvSpPr>
        <p:spPr>
          <a:xfrm>
            <a:off x="7012297" y="786880"/>
            <a:ext cx="4203323" cy="3596201"/>
          </a:xfrm>
        </p:spPr>
        <p:txBody>
          <a:bodyPr vert="horz" lIns="91440" tIns="45720" rIns="91440" bIns="45720" rtlCol="0" anchor="b">
            <a:normAutofit/>
          </a:bodyPr>
          <a:lstStyle/>
          <a:p>
            <a:pPr algn="ctr"/>
            <a:r>
              <a:rPr lang="en-US" sz="3300" b="1" cap="all" spc="1500">
                <a:ea typeface="Source Sans Pro SemiBold" panose="020B0603030403020204" pitchFamily="34" charset="0"/>
              </a:rPr>
              <a:t>Clozapine Therapy</a:t>
            </a:r>
          </a:p>
        </p:txBody>
      </p:sp>
      <p:sp>
        <p:nvSpPr>
          <p:cNvPr id="3" name="Subtitle 2">
            <a:extLst>
              <a:ext uri="{FF2B5EF4-FFF2-40B4-BE49-F238E27FC236}">
                <a16:creationId xmlns:a16="http://schemas.microsoft.com/office/drawing/2014/main" id="{A0E4493F-44DE-114B-8297-A3918ECCD51D}"/>
              </a:ext>
            </a:extLst>
          </p:cNvPr>
          <p:cNvSpPr>
            <a:spLocks noGrp="1"/>
          </p:cNvSpPr>
          <p:nvPr>
            <p:ph idx="1"/>
          </p:nvPr>
        </p:nvSpPr>
        <p:spPr>
          <a:xfrm>
            <a:off x="7012297" y="4475155"/>
            <a:ext cx="4203323" cy="1143291"/>
          </a:xfrm>
        </p:spPr>
        <p:txBody>
          <a:bodyPr vert="horz" lIns="91440" tIns="45720" rIns="91440" bIns="45720" rtlCol="0">
            <a:normAutofit/>
          </a:bodyPr>
          <a:lstStyle/>
          <a:p>
            <a:pPr marL="0" indent="0" algn="ctr">
              <a:buNone/>
            </a:pPr>
            <a:r>
              <a:rPr lang="en-US" sz="2400" cap="all" spc="400"/>
              <a:t>Training </a:t>
            </a:r>
          </a:p>
        </p:txBody>
      </p:sp>
      <p:sp>
        <p:nvSpPr>
          <p:cNvPr id="108"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0051" y="771024"/>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10" name="Graphic 212">
            <a:extLst>
              <a:ext uri="{FF2B5EF4-FFF2-40B4-BE49-F238E27FC236}">
                <a16:creationId xmlns:a16="http://schemas.microsoft.com/office/drawing/2014/main" id="{70616F44-B954-409D-87BC-C69465EDE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0051" y="771024"/>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12" name="Freeform: Shape 111">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00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114" name="Freeform: Shape 113">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7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116" name="Oval 115">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512" y="43570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8" name="Oval 117">
            <a:extLst>
              <a:ext uri="{FF2B5EF4-FFF2-40B4-BE49-F238E27FC236}">
                <a16:creationId xmlns:a16="http://schemas.microsoft.com/office/drawing/2014/main" id="{5D981608-D865-4AD7-AC34-A2398EA19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512" y="4357092"/>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20"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59160" y="5987064"/>
            <a:ext cx="1054466" cy="469689"/>
            <a:chOff x="9841624" y="4115729"/>
            <a:chExt cx="602169" cy="268223"/>
          </a:xfrm>
          <a:solidFill>
            <a:schemeClr val="tx1"/>
          </a:solidFill>
        </p:grpSpPr>
        <p:sp>
          <p:nvSpPr>
            <p:cNvPr id="121" name="Freeform: Shape 120">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8127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6"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407" name="Freeform: Shape 406">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13" name="Oval 412">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415" name="Rectangle 414">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ectangle 416">
            <a:extLst>
              <a:ext uri="{FF2B5EF4-FFF2-40B4-BE49-F238E27FC236}">
                <a16:creationId xmlns:a16="http://schemas.microsoft.com/office/drawing/2014/main" id="{A19B25F6-D845-46F3-BA69-3D48CEF7E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6624" y="901769"/>
            <a:ext cx="4970256" cy="3855397"/>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ectangle 418">
            <a:extLst>
              <a:ext uri="{FF2B5EF4-FFF2-40B4-BE49-F238E27FC236}">
                <a16:creationId xmlns:a16="http://schemas.microsoft.com/office/drawing/2014/main" id="{5FAC0226-4651-4BF7-AA72-6DB611F80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6624" y="901769"/>
            <a:ext cx="4970256" cy="3855397"/>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Freeform: Shape 420">
            <a:extLst>
              <a:ext uri="{FF2B5EF4-FFF2-40B4-BE49-F238E27FC236}">
                <a16:creationId xmlns:a16="http://schemas.microsoft.com/office/drawing/2014/main" id="{B8CCAA36-1E98-45B0-AAF9-D8807BA8E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423" name="Freeform: Shape 422">
            <a:extLst>
              <a:ext uri="{FF2B5EF4-FFF2-40B4-BE49-F238E27FC236}">
                <a16:creationId xmlns:a16="http://schemas.microsoft.com/office/drawing/2014/main" id="{783F456C-8972-439A-90A4-D7C52FA3A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425" name="Freeform: Shape 424">
            <a:extLst>
              <a:ext uri="{FF2B5EF4-FFF2-40B4-BE49-F238E27FC236}">
                <a16:creationId xmlns:a16="http://schemas.microsoft.com/office/drawing/2014/main" id="{0390AF2C-728C-4687-B7A2-3F9C788EC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9689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427" name="Freeform: Shape 426">
            <a:extLst>
              <a:ext uri="{FF2B5EF4-FFF2-40B4-BE49-F238E27FC236}">
                <a16:creationId xmlns:a16="http://schemas.microsoft.com/office/drawing/2014/main" id="{D1C510C0-DED1-4708-AA14-355E5AFF1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66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useBgFill="1">
        <p:nvSpPr>
          <p:cNvPr id="429" name="Rectangle 428">
            <a:extLst>
              <a:ext uri="{FF2B5EF4-FFF2-40B4-BE49-F238E27FC236}">
                <a16:creationId xmlns:a16="http://schemas.microsoft.com/office/drawing/2014/main" id="{558C4F41-C97D-4755-8F7C-8C0A8E182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9229" y="798986"/>
            <a:ext cx="4970256" cy="3855397"/>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AF393-C518-3646-B00B-66D5E6F9BB04}"/>
              </a:ext>
            </a:extLst>
          </p:cNvPr>
          <p:cNvSpPr>
            <a:spLocks noGrp="1"/>
          </p:cNvSpPr>
          <p:nvPr>
            <p:ph type="title"/>
          </p:nvPr>
        </p:nvSpPr>
        <p:spPr>
          <a:xfrm>
            <a:off x="1366115" y="1018596"/>
            <a:ext cx="4823989" cy="2435165"/>
          </a:xfrm>
        </p:spPr>
        <p:txBody>
          <a:bodyPr vert="horz" lIns="91440" tIns="45720" rIns="91440" bIns="45720" rtlCol="0" anchor="b">
            <a:normAutofit/>
          </a:bodyPr>
          <a:lstStyle/>
          <a:p>
            <a:pPr algn="ctr"/>
            <a:r>
              <a:rPr lang="en-US" sz="1500" b="1" cap="all" spc="1500">
                <a:ea typeface="Source Sans Pro SemiBold" panose="020B0603030403020204" pitchFamily="34" charset="0"/>
              </a:rPr>
              <a:t>Documentation</a:t>
            </a:r>
          </a:p>
        </p:txBody>
      </p:sp>
      <p:sp>
        <p:nvSpPr>
          <p:cNvPr id="431" name="Oval 430">
            <a:extLst>
              <a:ext uri="{FF2B5EF4-FFF2-40B4-BE49-F238E27FC236}">
                <a16:creationId xmlns:a16="http://schemas.microsoft.com/office/drawing/2014/main" id="{A232F408-BBCD-48EE-ABF6-95201EF72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6115" y="3453761"/>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3" name="Oval 432">
            <a:extLst>
              <a:ext uri="{FF2B5EF4-FFF2-40B4-BE49-F238E27FC236}">
                <a16:creationId xmlns:a16="http://schemas.microsoft.com/office/drawing/2014/main" id="{302D5D2F-11CF-47F1-B542-8ED3199DC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6115" y="3453761"/>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5" name="Freeform: Shape 434">
            <a:extLst>
              <a:ext uri="{FF2B5EF4-FFF2-40B4-BE49-F238E27FC236}">
                <a16:creationId xmlns:a16="http://schemas.microsoft.com/office/drawing/2014/main" id="{79109165-7872-4D8A-A545-F48B3AF1D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83019" y="4738591"/>
            <a:ext cx="2208981" cy="211940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7" name="Freeform: Shape 436">
            <a:extLst>
              <a:ext uri="{FF2B5EF4-FFF2-40B4-BE49-F238E27FC236}">
                <a16:creationId xmlns:a16="http://schemas.microsoft.com/office/drawing/2014/main" id="{5438E66D-E34C-48D4-9F9D-021EBD568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83019" y="4738591"/>
            <a:ext cx="2208981" cy="211940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39" name="Graphic 185">
            <a:extLst>
              <a:ext uri="{FF2B5EF4-FFF2-40B4-BE49-F238E27FC236}">
                <a16:creationId xmlns:a16="http://schemas.microsoft.com/office/drawing/2014/main" id="{1BC9510C-172B-4086-A60F-7AF0FBF222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43487" y="5662437"/>
            <a:ext cx="1054466" cy="469689"/>
            <a:chOff x="9841624" y="4115729"/>
            <a:chExt cx="602169" cy="268223"/>
          </a:xfrm>
          <a:solidFill>
            <a:schemeClr val="tx1"/>
          </a:solidFill>
        </p:grpSpPr>
        <p:sp>
          <p:nvSpPr>
            <p:cNvPr id="440" name="Freeform: Shape 439">
              <a:extLst>
                <a:ext uri="{FF2B5EF4-FFF2-40B4-BE49-F238E27FC236}">
                  <a16:creationId xmlns:a16="http://schemas.microsoft.com/office/drawing/2014/main" id="{C688A7FC-74D4-4003-9F5C-8C0A3F661F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9443884A-0473-4494-95AC-A74292738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EA5C72FE-7FB1-4DA7-8CF8-45CA6AFB5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id="{48A05A27-4E41-41AB-BB9E-977863EF72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id="{E412BF9D-EAB2-42D7-B657-42D5D101B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46" name="Graphic 212">
            <a:extLst>
              <a:ext uri="{FF2B5EF4-FFF2-40B4-BE49-F238E27FC236}">
                <a16:creationId xmlns:a16="http://schemas.microsoft.com/office/drawing/2014/main" id="{FEFCF180-A212-449F-8D07-5EC94B281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2063" y="2262962"/>
            <a:ext cx="622472" cy="622472"/>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48" name="Graphic 212">
            <a:extLst>
              <a:ext uri="{FF2B5EF4-FFF2-40B4-BE49-F238E27FC236}">
                <a16:creationId xmlns:a16="http://schemas.microsoft.com/office/drawing/2014/main" id="{1400E1BC-11DC-49A0-856F-992F20EB4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2063" y="2262962"/>
            <a:ext cx="622472" cy="622472"/>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4" name="Content Placeholder 3">
            <a:extLst>
              <a:ext uri="{FF2B5EF4-FFF2-40B4-BE49-F238E27FC236}">
                <a16:creationId xmlns:a16="http://schemas.microsoft.com/office/drawing/2014/main" id="{7A7B8452-5660-7046-A697-F878E2EFF27B}"/>
              </a:ext>
            </a:extLst>
          </p:cNvPr>
          <p:cNvPicPr>
            <a:picLocks noGrp="1" noChangeAspect="1"/>
          </p:cNvPicPr>
          <p:nvPr>
            <p:ph idx="1"/>
          </p:nvPr>
        </p:nvPicPr>
        <p:blipFill>
          <a:blip r:embed="rId3"/>
          <a:stretch>
            <a:fillRect/>
          </a:stretch>
        </p:blipFill>
        <p:spPr>
          <a:xfrm>
            <a:off x="7466647" y="840036"/>
            <a:ext cx="3532929" cy="4351338"/>
          </a:xfrm>
          <a:prstGeom prst="rect">
            <a:avLst/>
          </a:prstGeom>
          <a:ln>
            <a:solidFill>
              <a:schemeClr val="tx1"/>
            </a:solidFill>
          </a:ln>
        </p:spPr>
      </p:pic>
    </p:spTree>
    <p:extLst>
      <p:ext uri="{BB962C8B-B14F-4D97-AF65-F5344CB8AC3E}">
        <p14:creationId xmlns:p14="http://schemas.microsoft.com/office/powerpoint/2010/main" val="2233384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8CB1D39-68D4-4372-BF3B-2A33A7495E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tx1"/>
          </a:solidFill>
        </p:grpSpPr>
        <p:sp>
          <p:nvSpPr>
            <p:cNvPr id="11" name="Freeform: Shape 10">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14" name="Rectangle 13">
            <a:extLst>
              <a:ext uri="{FF2B5EF4-FFF2-40B4-BE49-F238E27FC236}">
                <a16:creationId xmlns:a16="http://schemas.microsoft.com/office/drawing/2014/main" id="{E0E9B1DB-5C91-41C9-8C0D-C2CD3D570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542" y="1264801"/>
            <a:ext cx="4892216" cy="4511751"/>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02224B8-FCE1-4A12-84A7-B674B2B9E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542" y="1264801"/>
            <a:ext cx="4892216" cy="4511751"/>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41E366A2-885B-4E10-A479-4A650E4C6E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59" y="1173124"/>
            <a:ext cx="4892216" cy="4511751"/>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581FA1-3E85-8848-AD6D-65C0455265B8}"/>
              </a:ext>
            </a:extLst>
          </p:cNvPr>
          <p:cNvSpPr>
            <a:spLocks noGrp="1"/>
          </p:cNvSpPr>
          <p:nvPr>
            <p:ph type="title"/>
          </p:nvPr>
        </p:nvSpPr>
        <p:spPr>
          <a:xfrm>
            <a:off x="1102367" y="1264801"/>
            <a:ext cx="4114571" cy="4296387"/>
          </a:xfrm>
        </p:spPr>
        <p:txBody>
          <a:bodyPr>
            <a:normAutofit/>
          </a:bodyPr>
          <a:lstStyle/>
          <a:p>
            <a:pPr algn="ctr"/>
            <a:r>
              <a:rPr lang="en-US"/>
              <a:t>Clozapine Telehealth/</a:t>
            </a:r>
            <a:br>
              <a:rPr lang="en-US"/>
            </a:br>
            <a:r>
              <a:rPr lang="en-US"/>
              <a:t>Telephone</a:t>
            </a:r>
            <a:br>
              <a:rPr lang="en-US"/>
            </a:br>
            <a:r>
              <a:rPr lang="en-US"/>
              <a:t>HCP Orders</a:t>
            </a:r>
          </a:p>
        </p:txBody>
      </p:sp>
      <p:sp>
        <p:nvSpPr>
          <p:cNvPr id="20" name="Graphic 212">
            <a:extLst>
              <a:ext uri="{FF2B5EF4-FFF2-40B4-BE49-F238E27FC236}">
                <a16:creationId xmlns:a16="http://schemas.microsoft.com/office/drawing/2014/main" id="{55C61911-45B2-48BF-AC7A-1EB579B42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2373" y="798490"/>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2DE4D4CE-6DAE-4A05-BE5B-6BCE3F4EC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2373" y="798490"/>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10C23D31-5B0A-4956-A59F-A24F57D2A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988" y="4604761"/>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F4C6FC6E-4AAF-4628-B7E5-85DF9D32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988" y="4604761"/>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D16AA510-DC21-0B4B-8886-EF25F53F7051}"/>
              </a:ext>
            </a:extLst>
          </p:cNvPr>
          <p:cNvSpPr>
            <a:spLocks noGrp="1"/>
          </p:cNvSpPr>
          <p:nvPr>
            <p:ph idx="1"/>
          </p:nvPr>
        </p:nvSpPr>
        <p:spPr>
          <a:xfrm>
            <a:off x="6096000" y="2280420"/>
            <a:ext cx="5217173" cy="2644282"/>
          </a:xfrm>
        </p:spPr>
        <p:txBody>
          <a:bodyPr>
            <a:normAutofit/>
          </a:bodyPr>
          <a:lstStyle/>
          <a:p>
            <a:pPr marL="0" indent="0">
              <a:buNone/>
            </a:pPr>
            <a:r>
              <a:rPr lang="en-US" sz="3600" dirty="0"/>
              <a:t>Require a </a:t>
            </a:r>
          </a:p>
          <a:p>
            <a:pPr lvl="1"/>
            <a:r>
              <a:rPr lang="en-US" sz="3200" dirty="0"/>
              <a:t>Read Back</a:t>
            </a:r>
          </a:p>
          <a:p>
            <a:pPr lvl="1"/>
            <a:r>
              <a:rPr lang="en-US" sz="3200" dirty="0"/>
              <a:t>HCP signature within 72 hours</a:t>
            </a:r>
          </a:p>
          <a:p>
            <a:pPr marL="457200" lvl="1" indent="0">
              <a:buNone/>
            </a:pPr>
            <a:endParaRPr lang="en-US" dirty="0"/>
          </a:p>
          <a:p>
            <a:pPr marL="457200" lvl="1" indent="0">
              <a:buNone/>
            </a:pPr>
            <a:endParaRPr lang="en-US" dirty="0"/>
          </a:p>
        </p:txBody>
      </p:sp>
      <p:grpSp>
        <p:nvGrpSpPr>
          <p:cNvPr id="28"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29" name="Freeform: Shape 28">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243789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8CB1D39-68D4-4372-BF3B-2A33A7495E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tx1"/>
          </a:solidFill>
        </p:grpSpPr>
        <p:sp>
          <p:nvSpPr>
            <p:cNvPr id="11" name="Freeform: Shape 10">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14" name="Rectangle 13">
            <a:extLst>
              <a:ext uri="{FF2B5EF4-FFF2-40B4-BE49-F238E27FC236}">
                <a16:creationId xmlns:a16="http://schemas.microsoft.com/office/drawing/2014/main" id="{E0E9B1DB-5C91-41C9-8C0D-C2CD3D570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542" y="1264801"/>
            <a:ext cx="4892216" cy="4511751"/>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02224B8-FCE1-4A12-84A7-B674B2B9E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542" y="1264801"/>
            <a:ext cx="4892216" cy="4511751"/>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41E366A2-885B-4E10-A479-4A650E4C6E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59" y="1173124"/>
            <a:ext cx="4892216" cy="4511751"/>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581FA1-3E85-8848-AD6D-65C0455265B8}"/>
              </a:ext>
            </a:extLst>
          </p:cNvPr>
          <p:cNvSpPr>
            <a:spLocks noGrp="1"/>
          </p:cNvSpPr>
          <p:nvPr>
            <p:ph type="title"/>
          </p:nvPr>
        </p:nvSpPr>
        <p:spPr>
          <a:xfrm>
            <a:off x="1102367" y="1264801"/>
            <a:ext cx="4114571" cy="4296387"/>
          </a:xfrm>
        </p:spPr>
        <p:txBody>
          <a:bodyPr>
            <a:normAutofit/>
          </a:bodyPr>
          <a:lstStyle/>
          <a:p>
            <a:pPr algn="ctr"/>
            <a:r>
              <a:rPr lang="en-US"/>
              <a:t>Clozapine HCP Orders</a:t>
            </a:r>
          </a:p>
        </p:txBody>
      </p:sp>
      <p:sp>
        <p:nvSpPr>
          <p:cNvPr id="20" name="Graphic 212">
            <a:extLst>
              <a:ext uri="{FF2B5EF4-FFF2-40B4-BE49-F238E27FC236}">
                <a16:creationId xmlns:a16="http://schemas.microsoft.com/office/drawing/2014/main" id="{55C61911-45B2-48BF-AC7A-1EB579B42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2373" y="798490"/>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2DE4D4CE-6DAE-4A05-BE5B-6BCE3F4EC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2373" y="798490"/>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10C23D31-5B0A-4956-A59F-A24F57D2A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988" y="4604761"/>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F4C6FC6E-4AAF-4628-B7E5-85DF9D32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988" y="4604761"/>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D16AA510-DC21-0B4B-8886-EF25F53F7051}"/>
              </a:ext>
            </a:extLst>
          </p:cNvPr>
          <p:cNvSpPr>
            <a:spLocks noGrp="1"/>
          </p:cNvSpPr>
          <p:nvPr>
            <p:ph idx="1"/>
          </p:nvPr>
        </p:nvSpPr>
        <p:spPr>
          <a:xfrm>
            <a:off x="6234868" y="1345827"/>
            <a:ext cx="5217173" cy="4351338"/>
          </a:xfrm>
        </p:spPr>
        <p:txBody>
          <a:bodyPr>
            <a:normAutofit/>
          </a:bodyPr>
          <a:lstStyle/>
          <a:p>
            <a:r>
              <a:rPr lang="en-US" sz="3600" dirty="0"/>
              <a:t>DDS and </a:t>
            </a:r>
            <a:r>
              <a:rPr lang="en-US" sz="3600" dirty="0" err="1"/>
              <a:t>MassAbility</a:t>
            </a:r>
            <a:endParaRPr lang="en-US" sz="3600" dirty="0"/>
          </a:p>
          <a:p>
            <a:pPr lvl="1">
              <a:buFont typeface="Courier New" panose="02070309020205020404" pitchFamily="49" charset="0"/>
              <a:buChar char="o"/>
            </a:pPr>
            <a:r>
              <a:rPr lang="en-US" sz="2800" dirty="0"/>
              <a:t>Valid for 1 Year </a:t>
            </a:r>
          </a:p>
          <a:p>
            <a:r>
              <a:rPr lang="en-US" sz="3600" dirty="0"/>
              <a:t>DMH and DCF</a:t>
            </a:r>
            <a:endParaRPr lang="en-US" sz="3200" dirty="0"/>
          </a:p>
          <a:p>
            <a:pPr lvl="1">
              <a:buFont typeface="Courier New" panose="02070309020205020404" pitchFamily="49" charset="0"/>
              <a:buChar char="o"/>
            </a:pPr>
            <a:r>
              <a:rPr lang="en-US" sz="2800" dirty="0"/>
              <a:t>As Deemed Clinically Appropriate by Prescriber up to 1 Year</a:t>
            </a:r>
          </a:p>
          <a:p>
            <a:pPr marL="457200" lvl="1" indent="0">
              <a:buNone/>
            </a:pPr>
            <a:endParaRPr lang="en-US" dirty="0"/>
          </a:p>
        </p:txBody>
      </p:sp>
      <p:grpSp>
        <p:nvGrpSpPr>
          <p:cNvPr id="28"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29" name="Freeform: Shape 28">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699041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5555D4-ADE7-614F-A122-E1D0225864EE}"/>
              </a:ext>
            </a:extLst>
          </p:cNvPr>
          <p:cNvSpPr>
            <a:spLocks noGrp="1"/>
          </p:cNvSpPr>
          <p:nvPr>
            <p:ph type="title"/>
          </p:nvPr>
        </p:nvSpPr>
        <p:spPr>
          <a:xfrm>
            <a:off x="838200" y="1195697"/>
            <a:ext cx="3200400" cy="4238118"/>
          </a:xfrm>
        </p:spPr>
        <p:txBody>
          <a:bodyPr>
            <a:normAutofit/>
          </a:bodyPr>
          <a:lstStyle/>
          <a:p>
            <a:r>
              <a:rPr lang="en-US"/>
              <a:t>Common Side Effects</a:t>
            </a:r>
          </a:p>
        </p:txBody>
      </p:sp>
      <p:grpSp>
        <p:nvGrpSpPr>
          <p:cNvPr id="30"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tx1"/>
          </a:solidFill>
        </p:grpSpPr>
        <p:sp>
          <p:nvSpPr>
            <p:cNvPr id="31" name="Freeform: Shape 30">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34" name="Graphic 38">
            <a:extLst>
              <a:ext uri="{FF2B5EF4-FFF2-40B4-BE49-F238E27FC236}">
                <a16:creationId xmlns:a16="http://schemas.microsoft.com/office/drawing/2014/main" id="{A8630B61-2CB6-4E0C-90A1-05A307F9CD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tx1">
              <a:alpha val="60000"/>
            </a:schemeClr>
          </a:solidFill>
        </p:grpSpPr>
        <p:sp>
          <p:nvSpPr>
            <p:cNvPr id="35" name="Freeform: Shape 34">
              <a:extLst>
                <a:ext uri="{FF2B5EF4-FFF2-40B4-BE49-F238E27FC236}">
                  <a16:creationId xmlns:a16="http://schemas.microsoft.com/office/drawing/2014/main" id="{7EB5F489-45BA-4254-B501-559099D88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8ECAADA-4087-4FFC-801E-BF007B413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38" name="Oval 37">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Oval 39">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2"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tx1"/>
          </a:solidFill>
        </p:grpSpPr>
        <p:sp>
          <p:nvSpPr>
            <p:cNvPr id="43" name="Freeform: Shape 42">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graphicFrame>
        <p:nvGraphicFramePr>
          <p:cNvPr id="5" name="Content Placeholder 2">
            <a:extLst>
              <a:ext uri="{FF2B5EF4-FFF2-40B4-BE49-F238E27FC236}">
                <a16:creationId xmlns:a16="http://schemas.microsoft.com/office/drawing/2014/main" id="{84208695-F793-479B-9F6E-E1EAD5329A25}"/>
              </a:ext>
            </a:extLst>
          </p:cNvPr>
          <p:cNvGraphicFramePr>
            <a:graphicFrameLocks noGrp="1"/>
          </p:cNvGraphicFramePr>
          <p:nvPr>
            <p:ph idx="1"/>
            <p:extLst>
              <p:ext uri="{D42A27DB-BD31-4B8C-83A1-F6EECF244321}">
                <p14:modId xmlns:p14="http://schemas.microsoft.com/office/powerpoint/2010/main" val="400368376"/>
              </p:ext>
            </p:extLst>
          </p:nvPr>
        </p:nvGraphicFramePr>
        <p:xfrm>
          <a:off x="4782386" y="447277"/>
          <a:ext cx="6571413" cy="5729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0905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1A5A28-012A-F04A-90C5-A8D1CEC06B01}"/>
              </a:ext>
            </a:extLst>
          </p:cNvPr>
          <p:cNvSpPr>
            <a:spLocks noGrp="1"/>
          </p:cNvSpPr>
          <p:nvPr>
            <p:ph type="title"/>
          </p:nvPr>
        </p:nvSpPr>
        <p:spPr>
          <a:xfrm>
            <a:off x="946521" y="396117"/>
            <a:ext cx="5217172" cy="1158857"/>
          </a:xfrm>
        </p:spPr>
        <p:txBody>
          <a:bodyPr anchor="b">
            <a:normAutofit/>
          </a:bodyPr>
          <a:lstStyle/>
          <a:p>
            <a:r>
              <a:rPr lang="en-US"/>
              <a:t>Adverse Effects</a:t>
            </a:r>
          </a:p>
        </p:txBody>
      </p:sp>
      <p:grpSp>
        <p:nvGrpSpPr>
          <p:cNvPr id="35" name="Group 34">
            <a:extLst>
              <a:ext uri="{FF2B5EF4-FFF2-40B4-BE49-F238E27FC236}">
                <a16:creationId xmlns:a16="http://schemas.microsoft.com/office/drawing/2014/main" id="{268C940D-4516-4630-B49F-65C1A82FEA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91258" y="619275"/>
            <a:ext cx="932200" cy="932200"/>
            <a:chOff x="10791258" y="619275"/>
            <a:chExt cx="932200" cy="932200"/>
          </a:xfrm>
        </p:grpSpPr>
        <p:sp>
          <p:nvSpPr>
            <p:cNvPr id="36" name="Graphic 212">
              <a:extLst>
                <a:ext uri="{FF2B5EF4-FFF2-40B4-BE49-F238E27FC236}">
                  <a16:creationId xmlns:a16="http://schemas.microsoft.com/office/drawing/2014/main" id="{160C130F-E752-44CF-98A8-75490C2A2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7" name="Graphic 212">
              <a:extLst>
                <a:ext uri="{FF2B5EF4-FFF2-40B4-BE49-F238E27FC236}">
                  <a16:creationId xmlns:a16="http://schemas.microsoft.com/office/drawing/2014/main" id="{9690DAC5-9FBA-4943-959B-751AF2B46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sp>
        <p:nvSpPr>
          <p:cNvPr id="3" name="Content Placeholder 2">
            <a:extLst>
              <a:ext uri="{FF2B5EF4-FFF2-40B4-BE49-F238E27FC236}">
                <a16:creationId xmlns:a16="http://schemas.microsoft.com/office/drawing/2014/main" id="{2CFB1482-8983-E940-81F1-924C89995A7A}"/>
              </a:ext>
            </a:extLst>
          </p:cNvPr>
          <p:cNvSpPr>
            <a:spLocks noGrp="1"/>
          </p:cNvSpPr>
          <p:nvPr>
            <p:ph idx="1"/>
          </p:nvPr>
        </p:nvSpPr>
        <p:spPr>
          <a:xfrm>
            <a:off x="946520" y="1747592"/>
            <a:ext cx="5217173" cy="4351338"/>
          </a:xfrm>
        </p:spPr>
        <p:txBody>
          <a:bodyPr>
            <a:normAutofit/>
          </a:bodyPr>
          <a:lstStyle/>
          <a:p>
            <a:r>
              <a:rPr lang="en-US" dirty="0"/>
              <a:t>Agranulocytosis</a:t>
            </a:r>
          </a:p>
          <a:p>
            <a:r>
              <a:rPr lang="en-US" dirty="0"/>
              <a:t>Seizures</a:t>
            </a:r>
          </a:p>
          <a:p>
            <a:r>
              <a:rPr lang="en-US" dirty="0"/>
              <a:t>Orthostatic Hypotension</a:t>
            </a:r>
          </a:p>
          <a:p>
            <a:r>
              <a:rPr lang="en-US" dirty="0"/>
              <a:t>Bradycardia</a:t>
            </a:r>
          </a:p>
          <a:p>
            <a:r>
              <a:rPr lang="en-US" dirty="0"/>
              <a:t>Syncope</a:t>
            </a:r>
          </a:p>
          <a:p>
            <a:r>
              <a:rPr lang="en-US" dirty="0"/>
              <a:t>Myocarditis</a:t>
            </a:r>
          </a:p>
          <a:p>
            <a:r>
              <a:rPr lang="en-US" dirty="0"/>
              <a:t>Cardiomyopathy</a:t>
            </a:r>
          </a:p>
        </p:txBody>
      </p:sp>
      <p:grpSp>
        <p:nvGrpSpPr>
          <p:cNvPr id="39" name="Group 38">
            <a:extLst>
              <a:ext uri="{FF2B5EF4-FFF2-40B4-BE49-F238E27FC236}">
                <a16:creationId xmlns:a16="http://schemas.microsoft.com/office/drawing/2014/main" id="{C93F2521-5FCA-4EE4-ADB9-C71AB81B88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91531" y="1216299"/>
            <a:ext cx="1598829" cy="531293"/>
            <a:chOff x="6491531" y="1420258"/>
            <a:chExt cx="1598829" cy="531293"/>
          </a:xfrm>
          <a:solidFill>
            <a:schemeClr val="tx1"/>
          </a:solidFill>
        </p:grpSpPr>
        <p:grpSp>
          <p:nvGrpSpPr>
            <p:cNvPr id="40" name="Graphic 190">
              <a:extLst>
                <a:ext uri="{FF2B5EF4-FFF2-40B4-BE49-F238E27FC236}">
                  <a16:creationId xmlns:a16="http://schemas.microsoft.com/office/drawing/2014/main" id="{701F4A7E-EE52-4FFF-847D-941A57F6EDA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44" name="Freeform: Shape 43">
                <a:extLst>
                  <a:ext uri="{FF2B5EF4-FFF2-40B4-BE49-F238E27FC236}">
                    <a16:creationId xmlns:a16="http://schemas.microsoft.com/office/drawing/2014/main" id="{44C45BFB-2AD2-45F8-9F4B-9151A686E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2FD8094-5F5E-411D-96E3-0D8E76B94F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41" name="Graphic 190">
              <a:extLst>
                <a:ext uri="{FF2B5EF4-FFF2-40B4-BE49-F238E27FC236}">
                  <a16:creationId xmlns:a16="http://schemas.microsoft.com/office/drawing/2014/main" id="{F3FB933A-7D1C-4A1F-9589-2006261FD96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42" name="Freeform: Shape 41">
                <a:extLst>
                  <a:ext uri="{FF2B5EF4-FFF2-40B4-BE49-F238E27FC236}">
                    <a16:creationId xmlns:a16="http://schemas.microsoft.com/office/drawing/2014/main" id="{965C4036-D195-4D1E-B436-A0379596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54F38E9F-35FC-437D-BE4E-33FDF60565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pic>
        <p:nvPicPr>
          <p:cNvPr id="5" name="Picture 4" descr="A picture of an electromagnetic radiation">
            <a:extLst>
              <a:ext uri="{FF2B5EF4-FFF2-40B4-BE49-F238E27FC236}">
                <a16:creationId xmlns:a16="http://schemas.microsoft.com/office/drawing/2014/main" id="{D8FBDF2B-069A-4963-A0B6-1466945C580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253021" y="1820334"/>
            <a:ext cx="3555043" cy="3217333"/>
          </a:xfrm>
          <a:prstGeom prst="rect">
            <a:avLst/>
          </a:prstGeom>
        </p:spPr>
      </p:pic>
      <p:grpSp>
        <p:nvGrpSpPr>
          <p:cNvPr id="47" name="Group 46">
            <a:extLst>
              <a:ext uri="{FF2B5EF4-FFF2-40B4-BE49-F238E27FC236}">
                <a16:creationId xmlns:a16="http://schemas.microsoft.com/office/drawing/2014/main" id="{2B7E220D-70BE-46E1-87EA-9239C10828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54385" y="4466592"/>
            <a:ext cx="1443404" cy="1443428"/>
            <a:chOff x="10154385" y="4452524"/>
            <a:chExt cx="1443404" cy="1443428"/>
          </a:xfrm>
          <a:solidFill>
            <a:schemeClr val="tx1"/>
          </a:solidFill>
        </p:grpSpPr>
        <p:grpSp>
          <p:nvGrpSpPr>
            <p:cNvPr id="48" name="Graphic 4">
              <a:extLst>
                <a:ext uri="{FF2B5EF4-FFF2-40B4-BE49-F238E27FC236}">
                  <a16:creationId xmlns:a16="http://schemas.microsoft.com/office/drawing/2014/main" id="{FC1A5110-77D2-40E7-81AD-268BA675FE7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219" name="Freeform: Shape 218">
                <a:extLst>
                  <a:ext uri="{FF2B5EF4-FFF2-40B4-BE49-F238E27FC236}">
                    <a16:creationId xmlns:a16="http://schemas.microsoft.com/office/drawing/2014/main" id="{4FA2A3FD-1B3F-42AF-BC02-85F36E0565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7AD487CA-8FBC-4540-AC49-97AE50C65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0D84CF57-47D1-43F3-A27F-4554C8874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CBEE7FBD-98AD-4AD4-8928-24BF44632D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84FD382E-B389-4D8F-A55E-6DFA291F0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98382AB7-ABEA-406A-BC9C-E929CB72C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687410AC-739F-4AF0-B3F3-BA1EE2D84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297F7ECB-7025-4A18-B6C1-9A8F179D8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E8BF277F-8AC7-4B9F-A748-658BC32F4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3861EEE4-BFC2-47F9-B33D-2CF7EF91D1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6EDB4948-A661-493E-A726-89FD160435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690295D3-F01C-40D4-AC18-38CDB597D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DE279E4F-F139-423E-AF42-7C309EE9E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BE503EF8-F0B7-4F0E-B82E-742BB8DB8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8BF1F2E6-2E0A-4F5C-AF29-167B9214D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D465F6F4-1BA9-4F7B-9980-3571C7C5CC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FFF3428D-3135-4073-AB27-8292AA4211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2EE4FAE5-DC40-43E2-BACB-84C2CCDA3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97E1E565-91F8-469C-998D-413D4E3D0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7AADD30B-6564-45CD-A760-00AD0ED73C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3B9ABBD5-5E76-4812-A4CF-2A8B16ADA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2F97912E-EDA5-4A75-A106-B25426BB6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A8D15062-DCA7-43EE-AB75-CD9C80F379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80EB5712-3433-46B4-A8DF-04A8D03E3E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6F3BFE28-EB41-4640-802B-FAA4F7378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203F4E0E-E3AE-4B10-B1BC-529CC3CD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1B83F41D-7419-46EC-8C00-37127DC3A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9991303F-ED54-4483-97A9-3143D1CA7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0B99A87F-D826-40DC-B688-B209D5253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3CB798D6-E3C9-41B2-8F20-F0CF870681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9CF03CDA-070F-49AE-B37C-4D08A1BAD2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D4CBFC42-413D-4BC6-9BEA-078040C01E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24A02437-3BDD-4242-9C52-0DB006A35E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7209D1D0-DC11-43F3-8050-D8C01D3B62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8A37369D-62F1-4A67-B1A1-658CBED41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68CD3744-B811-40BE-B10F-4D5B1AA93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3048B8EA-2CD0-40CF-B570-BD99E0F77C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2D8EA840-350B-405A-A1BB-40D93A00ED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6BFAC7FE-90ED-4400-9E88-D3EB802CF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F8A49AFF-4D6A-4290-A811-6ADBC2A2A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A5267CD0-3312-488A-ADC9-2A215FC9B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734AF3AE-4171-471C-AFDE-0A4B563D9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9761283D-6867-470C-85BB-833A5997B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232907EC-87D6-4A76-97C7-ED83798B87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9AE06A14-FDDB-4888-9F8A-C027B6FC7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408FBBF8-91F0-43DF-84FE-8585BD4C01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40F8B312-3204-4812-9CED-599503CC0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B3163C36-49A9-42CD-84AB-945A54810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C737819E-C741-419C-8B07-6CBF226F4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86094C82-164A-490B-A711-CBC5914A7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B97614F7-51E5-4AEF-B768-8C452874D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B6227872-28BD-445D-96AD-EF00622F8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C1DC2CF0-2FA0-43FC-9509-0C6DB072B6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9795B481-57FF-4E8E-83AA-E5D2E3E2F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148378AF-5FAD-46E5-9709-EA405E674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A673CCD4-0D19-45A5-A1E8-0C6F8E2C41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EE686E15-638D-450E-BD41-9EEC16695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19970629-2923-493A-A315-FA7EDF131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D8839461-CBD3-4A9A-BBCF-09A883587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06ACA65A-A638-4499-9A58-4BBB2D850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1E2A7DEF-7652-4468-8E3F-6FF0C0A9F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B20F00C4-6808-4F91-8495-A7C27E49A1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4254291C-CB21-424F-AF32-0C70F1642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C6D37468-BE92-4741-86A9-1417F2AA4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2A361414-EF46-4101-B08C-BA761D10D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62B99449-370E-4EEE-9DB6-159197F278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FAA977E9-699A-4D73-B0CF-CE0C4EB20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9EDD115C-F555-4352-B8FB-C7F9829FA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9454379A-04D7-4413-8E59-262DB6BCD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8E65F25A-79A5-4F0D-A340-475979F2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838E1E5B-3968-49BD-843C-C8C0F44C6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94CA466D-7602-4464-BAB2-071A59F8A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4A1357E7-09DA-4B68-A637-F277764E9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1EFCA436-DAC9-4B9E-82BE-E0DE3F5C8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FA482722-F397-4F01-97DD-D018FE637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5CF6C289-6A1B-4031-84CC-4DA52D08ED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42F190D1-D9E1-46D5-A212-6560B860B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08ADD086-4DD1-4EBA-BC75-CD93AE4D4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75A280D7-478F-468E-9644-B09B8FDEB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C9BE9354-BB23-458F-9AE3-DD8AC4F1E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861A354D-F521-44EF-9140-7393D26D2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C76B3340-3BF4-4FB9-B7FA-751617C73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C802BF6D-7C7F-41BF-B0CA-C5E6AFABB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712FB0EF-009B-4384-BD25-D3C6EBCC97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922F2BA9-9373-465D-8F24-F58DB9B1B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4FAD72B3-1B8B-4B05-B201-419A776FB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AC81E68B-1417-445D-9B51-60A0F91E5B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7D5A9E27-E07F-4466-9021-D25D85CDC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CF5DC41D-2B9C-4659-9F3E-C3A2BDE8B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5AA3263F-DADF-4BDD-82AC-F44BC4FE0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8999662B-626A-4D98-920C-CDA407F83B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D6C410A6-2F1A-4222-8D50-2781C5D7E5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9221CD39-A736-45F1-92AA-8533C1D277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B3025FBC-7A41-410A-AC63-DD483277D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09A5D562-F236-406C-A6FF-163F8FE290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98086E1B-8B11-4A2D-BB70-33C51E476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7B908F0B-B32A-46B3-8587-82EC271B8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B2687ECF-D561-41B0-AD3C-7F627A412B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F7F6218A-89E1-41D8-8C8C-6CF0F70F5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CAFE4E14-C851-4334-9F44-DFD70DD46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7011BCD2-D4B9-4726-8FF7-FF4B12983A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D21E20DA-52FD-41FC-AB37-5468D9F208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69EB0F03-97F9-4207-9552-FD5F92185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F1675131-367D-4E22-8170-BE1BCA565B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8CA3664D-20A4-4FCC-9CD3-E7A452C5B4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A9515CFE-D1C5-4594-A572-DB2235C694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DCFB6755-EA85-4DA9-A570-59F500E95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824F6828-D6CE-44D4-BF48-6FA7F58862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97E302B6-BC6F-4DF5-B1FA-3BEE99267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42327E29-F07F-4C06-A1E3-19EBCABEE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1FF70127-1DB3-4507-ABD4-BE6242907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9655D743-D6D1-4AAF-8644-B7B6053308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AEB3D1EA-07D1-4406-BF5A-AEA41D7D2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0DFB99DC-1A5F-455D-9AD5-B84298D1CB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30CD14F4-787A-4CB1-87CB-FD4A28816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A23CE74A-BDFD-4B56-84CA-734581FCF2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9E4FE61F-77E6-40E1-97B9-2B88B7CE9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3C5471DE-7760-4942-9752-D8676B2BE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AFC6266D-DA02-4614-88F2-7077DCC291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AE1A43A2-78D9-4279-B715-FED7BD949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A2B18DEA-1741-42E2-9097-7B5DE00183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A78E9B74-5DCA-4B60-89A6-2B3A85E24A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057B4547-96DD-4BA0-994D-C76DE93AD3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30454D66-4E7A-44FE-9822-3D34133AB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29051627-5724-440D-8B81-D4F83BE98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38507626-34D1-4BBF-B9EF-BDE8BBBFD6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209CB8E9-BC41-4D95-B65F-8285256AD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FB597DBE-D5A0-45B1-A659-8452BF04A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053D2250-26AE-4ED4-8644-0A23D1CBC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932173CC-8796-4913-BFB5-DEABBA855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79FC0C90-AECD-45F4-8BAD-CA3DAC393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9475113E-1AC5-4621-A394-9D0657FC01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EF8491AB-6DD8-4293-B4D7-550388F1BB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1851A60B-8BBD-4C38-9143-0AF1DC783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B9810BA7-727E-4871-A866-A0CD5EE6CD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E2252C24-7565-4F9E-81B7-F0385F30CB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91095F58-4C7C-4261-AF74-4C8BEA99F8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A79FED60-FFC3-4420-BB54-25D7E3D20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1B619CEC-F915-4E63-AF98-E4212F9F66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03FBB620-A91A-4FF4-B380-DC4FEC600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912F7E0D-8362-4060-BB77-EC596B279A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4F11F9EE-F36A-4206-AE5B-60825B153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F342A80B-ACB4-4C6F-8250-212611A28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D4EC40C9-93C0-498E-A05D-17EF46BB9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E42CF2F2-4895-495A-B10B-EE6C93BDB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2AFEDFDC-CB51-46B4-8294-26B55F973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AD19ED5F-B560-4366-AD14-9EC71C7ED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42E95D3F-2E55-4021-9D6F-B6E7224C9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F45660DB-2DA2-4937-B362-69FA55D2B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FA488514-5D26-42FF-BD81-E9F2E1DE3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421E4366-604D-4893-BE4C-08D448A06C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9128E702-7B78-4B59-BAB4-530DF53A8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97456D98-32F2-4486-81EE-5CBDC5137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F3173B06-C53D-4E52-B3D3-7D10BB963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A5E08649-A0F1-4F92-9B1A-23DD0768E2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0386755E-BD00-42F5-8AFD-3FE177FD6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38479D89-3237-4F5A-9785-2F84E973F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F86502C8-2734-48E5-9834-A8435644C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CEA77AA6-BB37-4CE8-9E75-DB4F595B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CF79F8C8-5618-4880-A26B-8310380F0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880EE80C-A78F-4B21-985E-50CACEF2E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0EDC8879-9797-42E5-AB8E-E36229BF3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1B37764D-AF04-4F2C-81D9-5EFA3E5C0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31C6105B-1E1B-4444-A6E5-5B157F3C1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559B4EC8-EFFF-4DCA-AAB8-26AF6679D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ED93E274-9D58-4EC9-80D4-33D9D3A09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6E5616A1-0B5F-4D6D-910E-792B393B3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BDD0D9C8-A2E7-4C95-BBC5-5E2D62D67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509401FA-7222-4A17-828C-1729888E93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grpSp>
          <p:nvGrpSpPr>
            <p:cNvPr id="49" name="Graphic 4">
              <a:extLst>
                <a:ext uri="{FF2B5EF4-FFF2-40B4-BE49-F238E27FC236}">
                  <a16:creationId xmlns:a16="http://schemas.microsoft.com/office/drawing/2014/main" id="{7B025375-9B31-46A6-87EC-BA8E94E678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50" name="Freeform: Shape 49">
                <a:extLst>
                  <a:ext uri="{FF2B5EF4-FFF2-40B4-BE49-F238E27FC236}">
                    <a16:creationId xmlns:a16="http://schemas.microsoft.com/office/drawing/2014/main" id="{454AFC84-3FCF-4783-9CE6-BE7BCF5CB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EC3B2D5-1605-4334-8CC6-33D5D53E7F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93286B7-109A-47DD-BD18-3A8E2FCDF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A6E4611D-D180-45CC-95F3-4D780BF21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075D9DF6-64E6-48A9-89BE-1AEDF3DBA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A77E91B6-62FE-4219-8648-2FA062EE0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E05794AA-8ED8-4FEB-B9E2-3D6829552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0CEF7D50-E12D-4F46-9B10-16E903FB7F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4D885088-5CE2-4ABB-AC5F-8E295C63A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7F9B5BB-81CC-442B-B607-5F084799EE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1CC6AB35-BB47-42CE-9492-77B57C3613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E13E089E-A0F7-4B85-BFEF-EABBF38248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9306C271-11BD-4ACA-99FC-BC847B6AB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A51C39C2-B68B-4FB3-AF93-3B6EFC5EB8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D19A9E62-BA64-414F-9053-428828BD4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90F1A2A5-D670-4734-B018-570175184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D896E20F-D59A-4E5C-AAC2-ED79FCAC3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B3B49622-0DD4-4378-A974-3EC752B2D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8BF83D4D-5E95-4F61-8A1C-624625209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FB270157-AA6D-4EE4-9506-368F8C97C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94DA0BEE-AE9D-4CE8-B249-C229E628E8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AD089CCA-7A85-405E-9AF7-96F814E3B8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5E30352E-9DBA-4777-A093-B6F3D60607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264C5F14-2A45-42AA-948A-6C7D19578F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B3CF5D72-A8B6-4A2B-8F09-46F06C3B9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D32D7ED-2507-43E0-BCA0-69F1D921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6029896F-72B5-4FBB-98D7-A4A6B7A8E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C735037E-DA25-4564-960C-F744D00E1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975717CD-2FAA-46E2-825A-5A409DC36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9ABAD2C5-9937-47FF-9A17-132CEA54C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5319C0FD-333B-49B2-B54F-959084B1C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A3F88462-C743-4DF3-9A31-09108B3DD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A47CC3C-9310-422C-8AF8-CF56E286B3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64CBAB0F-DFA6-4370-AF0D-EAEA0DA18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B75D567-78A7-4986-B241-E03EB5B6A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A6065FE5-5B5D-426F-A331-FFB91E483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48748863-F066-4C39-BA9E-951EA19F14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2988B46B-EC58-4704-8960-75C617B2C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3C8F94F3-22A8-4403-BAF4-DA1344D120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6144F6B6-FBD2-44C5-93F2-36FB060AB8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FDFF1114-943E-4377-9482-AC35E9B91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E29A169E-8860-41C6-B2BA-656C9E87F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D1DA92F1-025A-41CC-892D-006269B6C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5B423574-AD0E-466C-A690-E3BF7ABCC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C37E67DD-12D5-49FA-AE92-B1F418632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E085075-A03E-4D1C-A2BE-219D51E77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A552ECBE-4DF7-4004-80CB-33A3864DC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BB1DFB18-112F-43BE-938F-949ACF4CE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7107EA75-B66F-478F-A9A4-8BE4090A18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B032A1FF-0163-4F65-9627-3D0E330E7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68F81DD7-3941-40F3-A5C5-1D25AD61E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767D955C-E4A5-47E9-B07D-7C7FD8E39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331DEA5B-7DF4-4F3E-B837-7388E6701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F640D8A9-2845-4810-99AA-3464C47FB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C1AA428D-A610-40EA-926D-72664C6A3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088B6BF5-3A26-476D-AF79-46892B0AE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A0D38E94-BDA0-466A-866C-7D754B54B6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2E4807B4-64BB-4BB1-A6C7-B9F8B78FE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AB74427A-2B27-4328-8ECD-0166E61D8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058C6F50-4093-4240-B613-EA20F73E29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341C2F64-B446-495C-B3ED-DA19115FD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EDDACDA-D780-49ED-88B3-AC1E6CECD3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3B6F340F-6BFF-4869-B569-850333B1C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C4FC277F-1805-46F5-8D99-EE30A5FCD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DE3D8861-A4CB-46F2-812C-4857D1E76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5C3AD847-D9CA-4EC5-890E-21244786F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CA89CE44-4244-411C-A74F-1446D8BC1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60E6026F-2714-4620-8EE9-3C55C2D6C2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C0A828ED-45A9-4D69-975D-19CD36650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970CBCD0-B8B7-483D-A17D-9351A1A47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BDEF120-B9AE-44F5-B98D-937D9C9293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A8C22314-7ABA-46AF-98F6-EA626787D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E57EC52-CDFD-4DC8-8C7F-DA76CBC94D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2E44CDAD-CC81-4519-A934-3E75CB58F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D7234B76-B5E7-497F-8C9A-BEADE7D2A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308AC98-72DE-4623-8351-5CDBA5F85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16BCA60F-A345-4A89-8E76-8F628DE249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B712711F-FF52-40E0-8B6D-7AB132EFBB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EBB99ABA-6734-4713-A9AA-6A0613DB3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A8DBC39A-A841-4DAD-A5EE-BAD254A4F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E88E8002-19BD-4C58-ACEF-D092676D5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637DEA0B-D0C3-4386-B016-901208881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1E085198-3B84-4E70-8004-5B739F0D0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1F8854E4-646B-4843-9429-2E68B3AE9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D75E4420-1C5B-4C29-9622-F3DA7E0BF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9099746-E839-480D-A294-385184855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35C60C66-6A6A-42B6-82CE-9F5BCAD5F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85425DE-B5F8-4166-8F76-168A6E6F5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AF5E9558-8664-40E2-818A-C90536250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620CC716-8E51-492E-95F3-7DF5778E8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87956267-D439-4A6C-8779-9864DDF69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E566625F-0177-4163-AAC6-DD5AA3525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01580694-1781-46F9-B2C4-76F4689BA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1635D9A5-51BC-49A2-9AE2-4C8147FC5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B6D58AC8-F8B3-4C3D-AE9F-26677AE638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53CA316E-6515-47CF-9F53-7A0EE31AF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F8E79866-F842-47A5-8D8C-0185FD69D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A1939D2F-E660-4CFF-BF9C-2146DD9CC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3F048F16-4CC3-406C-93A3-3CEDF31C4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A5658A8-AB7B-409C-A206-50CDD581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1A4F8AC2-9FA1-4E5B-ACB2-661CAABFEE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6438DDE6-AE18-4B2A-92CE-57D6032A1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19B002FA-1035-4DE8-8097-3675A4FB2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699ADFD1-CBA1-4C59-A545-CA6EEAF2C4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85DDA6CB-B8BF-4E57-BF2E-5C880FAF87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6A8B2946-9D70-4DD4-B9B2-606E8F83A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C319A466-F3AE-4F1F-BD2F-77D9F148B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C6CF0A07-A757-404E-9880-5AF3D52DE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DD3C2686-5B08-4159-865F-1B0A72E7E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5AAB7354-0524-4F71-83F0-35FAFA9EE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C93C7EEE-727B-4A0D-AA01-3B0893F866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7F98C909-0D3D-402C-86A1-9647DA57BA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29CF4616-0FC7-4D90-97D4-47F26C31B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A5151952-7057-44BC-B171-EC280CDD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0CC14CA9-836E-4131-9614-CC7AF80C7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B9227461-A59A-437A-A371-0B3DD0510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4564435B-AE59-45CC-A733-1D61AB9A5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24964014-4F54-4767-B2A1-1E68A49A2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AB12DA42-BE2F-486C-A207-50F0B2A0D6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F35083CD-4EE4-48A6-BDE4-DCEB0CD08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2ACA69B4-304D-4E76-91E8-B824CC474C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05FBB8B7-7087-4F0C-8A80-BA19FA3C5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708B546A-B18E-4E08-B52F-1F1FB4515C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4D083028-5844-4BA9-91D6-6066256F8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46BDB7B8-D976-4509-BB67-E960BEB6E3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1F8D90CC-4AD0-49F4-B215-61FD0A2FE8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FA255F4C-2D85-48C3-A425-B1B090100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64D88F2F-ACB0-4172-BB9F-71ABC334D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6102F024-AF29-4883-BE6C-52EFD02071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809DB4B0-EDB8-4635-9A3D-B48E59658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BA4BB9B4-19AF-4964-8FDE-1C02C01F3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3466ACF5-678D-47AC-A8E1-250FBEA6E5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CF4BE354-56F1-4CC0-ABC3-CFA225559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1FF6AB4A-7E14-48F4-B58E-D3BCD7F55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26A8026-2DFD-4691-81ED-CF8C6C810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DCBE85A3-D478-4EBF-A094-768EDE80E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9B03629E-D0C6-47D9-9E55-FB00BFBAD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7ECA1C99-3F19-4C93-9683-CDDBE2840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6E53F2EA-BC30-4BEC-BBA5-FF485FD8B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4FE941FB-7EBE-489D-B1D8-06BC9E2F78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4FCECFFB-D979-4814-99CC-B8C0CCE047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5218BC88-1436-4861-9108-ED5C49172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7C43492A-8ADB-4CDA-976F-F9159DE14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448A8C4E-CD2B-4E83-895D-6B1071C5E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2315E315-11E8-4514-BE71-EEA42E2372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6C36A72-5D83-400B-9DC6-D6A4F7D365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DF388598-6DD8-4B12-8DBD-1F8933348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42ADD8C0-C6F0-46A9-8D78-B6026B55B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B5CC1749-FD2F-40FD-AA5A-CAFE9C6E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38F5A197-D6C9-4BDB-A9DE-7FFE84B35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0B6C64F3-7126-4337-9067-15A64EF535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5A902BCF-C9BF-4566-AC1E-1E91502F2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09B1FBFF-C965-462A-9B34-D01689CAFE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C13CFECF-7502-40A2-92A6-3DBC74DF93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01280C84-683C-4088-8E3C-8A98A6749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747508C-3AE5-4D8D-A086-A46FDBEDE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EEC02501-119D-4C07-AB8C-A131B125B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8F899201-EDD3-4F1A-89A6-345290E70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225488C2-1481-42C0-AE4D-4052F7EFF7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84F224FC-B0FB-4A2E-A9BD-0F7CFB241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D04F68AF-F37B-4407-8471-E549ADCFA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6030291B-8F7B-4D02-A35F-561C0DAA8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3E961417-D5BB-4D51-8FD8-340228425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133EAFF3-FE9C-4606-89F9-19982C0FE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01882DC7-070C-47B0-B378-FA112A6CA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BDF1B4B0-0A75-4538-A610-7272090817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6E4AD28E-F206-45E2-9B00-A2E68FFB4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735023C8-4EFD-461A-8FFD-C78035856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7FFEB6B5-C11C-4B5F-BCC4-C86C5659E6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090713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Oval 37">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FA5DF4-7EAC-AF49-82C9-12A44423E962}"/>
              </a:ext>
            </a:extLst>
          </p:cNvPr>
          <p:cNvSpPr>
            <a:spLocks noGrp="1"/>
          </p:cNvSpPr>
          <p:nvPr>
            <p:ph type="title"/>
          </p:nvPr>
        </p:nvSpPr>
        <p:spPr>
          <a:xfrm>
            <a:off x="838200" y="1748452"/>
            <a:ext cx="4974771" cy="3587786"/>
          </a:xfrm>
        </p:spPr>
        <p:txBody>
          <a:bodyPr>
            <a:normAutofit/>
          </a:bodyPr>
          <a:lstStyle/>
          <a:p>
            <a:pPr algn="ctr"/>
            <a:r>
              <a:rPr lang="en-US"/>
              <a:t>Agranulocytosis</a:t>
            </a:r>
          </a:p>
        </p:txBody>
      </p:sp>
      <p:grpSp>
        <p:nvGrpSpPr>
          <p:cNvPr id="40"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tx1"/>
          </a:solidFill>
        </p:grpSpPr>
        <p:sp>
          <p:nvSpPr>
            <p:cNvPr id="41" name="Freeform: Shape 40">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44"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6"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48"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tx1"/>
          </a:solidFill>
        </p:grpSpPr>
        <p:sp>
          <p:nvSpPr>
            <p:cNvPr id="49" name="Freeform: Shape 48">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grpSp>
        <p:nvGrpSpPr>
          <p:cNvPr id="219"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tx1">
              <a:alpha val="60000"/>
            </a:schemeClr>
          </a:solidFill>
        </p:grpSpPr>
        <p:sp>
          <p:nvSpPr>
            <p:cNvPr id="220" name="Freeform: Shape 219">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CBB5D929-698A-384F-82EB-6A719F444E2B}"/>
              </a:ext>
            </a:extLst>
          </p:cNvPr>
          <p:cNvSpPr>
            <a:spLocks noGrp="1"/>
          </p:cNvSpPr>
          <p:nvPr>
            <p:ph idx="1"/>
          </p:nvPr>
        </p:nvSpPr>
        <p:spPr>
          <a:xfrm>
            <a:off x="6667845" y="2284989"/>
            <a:ext cx="4974771" cy="4351338"/>
          </a:xfrm>
        </p:spPr>
        <p:txBody>
          <a:bodyPr>
            <a:normAutofit/>
          </a:bodyPr>
          <a:lstStyle/>
          <a:p>
            <a:r>
              <a:rPr lang="en-US" sz="4000"/>
              <a:t>Potentially Fatal </a:t>
            </a:r>
          </a:p>
          <a:p>
            <a:pPr lvl="1">
              <a:buSzPct val="75000"/>
              <a:buFont typeface="Courier New" panose="02070309020205020404" pitchFamily="49" charset="0"/>
              <a:buChar char="o"/>
            </a:pPr>
            <a:r>
              <a:rPr lang="en-US" sz="3600"/>
              <a:t>Blood Disorder</a:t>
            </a:r>
          </a:p>
          <a:p>
            <a:pPr lvl="2">
              <a:buSzPct val="75000"/>
              <a:buFont typeface="Wingdings" pitchFamily="2" charset="2"/>
              <a:buChar char="§"/>
            </a:pPr>
            <a:r>
              <a:rPr lang="en-US" sz="3200"/>
              <a:t>Low WBC Count</a:t>
            </a:r>
            <a:endParaRPr lang="en-US" sz="2800"/>
          </a:p>
          <a:p>
            <a:pPr lvl="3"/>
            <a:r>
              <a:rPr lang="en-US" sz="2800"/>
              <a:t>Risk of Infection</a:t>
            </a:r>
          </a:p>
        </p:txBody>
      </p:sp>
    </p:spTree>
    <p:extLst>
      <p:ext uri="{BB962C8B-B14F-4D97-AF65-F5344CB8AC3E}">
        <p14:creationId xmlns:p14="http://schemas.microsoft.com/office/powerpoint/2010/main" val="2138553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F4CCBD-5FD3-0E4E-8C09-D2CD9CE8AB85}"/>
              </a:ext>
            </a:extLst>
          </p:cNvPr>
          <p:cNvSpPr>
            <a:spLocks noGrp="1"/>
          </p:cNvSpPr>
          <p:nvPr>
            <p:ph type="title"/>
          </p:nvPr>
        </p:nvSpPr>
        <p:spPr>
          <a:xfrm>
            <a:off x="946521" y="396117"/>
            <a:ext cx="5217172" cy="1158857"/>
          </a:xfrm>
        </p:spPr>
        <p:txBody>
          <a:bodyPr anchor="b">
            <a:normAutofit/>
          </a:bodyPr>
          <a:lstStyle/>
          <a:p>
            <a:r>
              <a:rPr lang="en-US" sz="3700"/>
              <a:t>Before Starting Clozapine</a:t>
            </a:r>
          </a:p>
        </p:txBody>
      </p:sp>
      <p:grpSp>
        <p:nvGrpSpPr>
          <p:cNvPr id="73" name="Group 72">
            <a:extLst>
              <a:ext uri="{FF2B5EF4-FFF2-40B4-BE49-F238E27FC236}">
                <a16:creationId xmlns:a16="http://schemas.microsoft.com/office/drawing/2014/main" id="{268C940D-4516-4630-B49F-65C1A82FEA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91258" y="619275"/>
            <a:ext cx="932200" cy="932200"/>
            <a:chOff x="10791258" y="619275"/>
            <a:chExt cx="932200" cy="932200"/>
          </a:xfrm>
        </p:grpSpPr>
        <p:sp>
          <p:nvSpPr>
            <p:cNvPr id="74" name="Graphic 212">
              <a:extLst>
                <a:ext uri="{FF2B5EF4-FFF2-40B4-BE49-F238E27FC236}">
                  <a16:creationId xmlns:a16="http://schemas.microsoft.com/office/drawing/2014/main" id="{160C130F-E752-44CF-98A8-75490C2A2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5" name="Graphic 212">
              <a:extLst>
                <a:ext uri="{FF2B5EF4-FFF2-40B4-BE49-F238E27FC236}">
                  <a16:creationId xmlns:a16="http://schemas.microsoft.com/office/drawing/2014/main" id="{9690DAC5-9FBA-4943-959B-751AF2B46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sp>
        <p:nvSpPr>
          <p:cNvPr id="3" name="Content Placeholder 2">
            <a:extLst>
              <a:ext uri="{FF2B5EF4-FFF2-40B4-BE49-F238E27FC236}">
                <a16:creationId xmlns:a16="http://schemas.microsoft.com/office/drawing/2014/main" id="{02947050-CFC9-B74B-BD9C-63713ED6B82D}"/>
              </a:ext>
            </a:extLst>
          </p:cNvPr>
          <p:cNvSpPr>
            <a:spLocks noGrp="1"/>
          </p:cNvSpPr>
          <p:nvPr>
            <p:ph idx="1"/>
          </p:nvPr>
        </p:nvSpPr>
        <p:spPr>
          <a:xfrm>
            <a:off x="946520" y="1747592"/>
            <a:ext cx="6006730" cy="4351338"/>
          </a:xfrm>
        </p:spPr>
        <p:txBody>
          <a:bodyPr>
            <a:normAutofit/>
          </a:bodyPr>
          <a:lstStyle/>
          <a:p>
            <a:pPr marL="0" indent="0">
              <a:buNone/>
            </a:pPr>
            <a:r>
              <a:rPr lang="en-US" sz="3500"/>
              <a:t>HCP orders Lab Test</a:t>
            </a:r>
          </a:p>
          <a:p>
            <a:r>
              <a:rPr lang="en-US"/>
              <a:t> </a:t>
            </a:r>
            <a:r>
              <a:rPr lang="en-US" sz="3500"/>
              <a:t>One of Two ways</a:t>
            </a:r>
          </a:p>
          <a:p>
            <a:pPr marL="914400" lvl="1" indent="-457200">
              <a:buFont typeface="+mj-lt"/>
              <a:buAutoNum type="arabicPeriod"/>
            </a:pPr>
            <a:r>
              <a:rPr lang="en-US" sz="2800"/>
              <a:t>Absolute Neutrophil Count (ANC)</a:t>
            </a:r>
          </a:p>
          <a:p>
            <a:pPr marL="914400" lvl="1" indent="-457200">
              <a:buFont typeface="+mj-lt"/>
              <a:buAutoNum type="arabicPeriod"/>
            </a:pPr>
            <a:r>
              <a:rPr lang="en-US" sz="2800"/>
              <a:t>Complete Blood Count with Differential (CBC with Diff)</a:t>
            </a:r>
          </a:p>
        </p:txBody>
      </p:sp>
      <p:grpSp>
        <p:nvGrpSpPr>
          <p:cNvPr id="77" name="Group 76">
            <a:extLst>
              <a:ext uri="{FF2B5EF4-FFF2-40B4-BE49-F238E27FC236}">
                <a16:creationId xmlns:a16="http://schemas.microsoft.com/office/drawing/2014/main" id="{C93F2521-5FCA-4EE4-ADB9-C71AB81B88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91531" y="1216299"/>
            <a:ext cx="1598829" cy="531293"/>
            <a:chOff x="6491531" y="1420258"/>
            <a:chExt cx="1598829" cy="531293"/>
          </a:xfrm>
          <a:solidFill>
            <a:schemeClr val="tx1"/>
          </a:solidFill>
        </p:grpSpPr>
        <p:grpSp>
          <p:nvGrpSpPr>
            <p:cNvPr id="78" name="Graphic 190">
              <a:extLst>
                <a:ext uri="{FF2B5EF4-FFF2-40B4-BE49-F238E27FC236}">
                  <a16:creationId xmlns:a16="http://schemas.microsoft.com/office/drawing/2014/main" id="{701F4A7E-EE52-4FFF-847D-941A57F6EDA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82" name="Freeform: Shape 81">
                <a:extLst>
                  <a:ext uri="{FF2B5EF4-FFF2-40B4-BE49-F238E27FC236}">
                    <a16:creationId xmlns:a16="http://schemas.microsoft.com/office/drawing/2014/main" id="{44C45BFB-2AD2-45F8-9F4B-9151A686E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2FD8094-5F5E-411D-96E3-0D8E76B94F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79" name="Graphic 190">
              <a:extLst>
                <a:ext uri="{FF2B5EF4-FFF2-40B4-BE49-F238E27FC236}">
                  <a16:creationId xmlns:a16="http://schemas.microsoft.com/office/drawing/2014/main" id="{F3FB933A-7D1C-4A1F-9589-2006261FD96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80" name="Freeform: Shape 79">
                <a:extLst>
                  <a:ext uri="{FF2B5EF4-FFF2-40B4-BE49-F238E27FC236}">
                    <a16:creationId xmlns:a16="http://schemas.microsoft.com/office/drawing/2014/main" id="{965C4036-D195-4D1E-B436-A0379596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54F38E9F-35FC-437D-BE4E-33FDF60565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pic>
        <p:nvPicPr>
          <p:cNvPr id="6" name="Picture 5" descr="Blood in a test tube">
            <a:extLst>
              <a:ext uri="{FF2B5EF4-FFF2-40B4-BE49-F238E27FC236}">
                <a16:creationId xmlns:a16="http://schemas.microsoft.com/office/drawing/2014/main" id="{AE986C78-B0B2-EB4D-9431-7564A909F00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253021" y="1820334"/>
            <a:ext cx="3555043" cy="3217333"/>
          </a:xfrm>
          <a:prstGeom prst="rect">
            <a:avLst/>
          </a:prstGeom>
        </p:spPr>
      </p:pic>
      <p:grpSp>
        <p:nvGrpSpPr>
          <p:cNvPr id="85" name="Group 84">
            <a:extLst>
              <a:ext uri="{FF2B5EF4-FFF2-40B4-BE49-F238E27FC236}">
                <a16:creationId xmlns:a16="http://schemas.microsoft.com/office/drawing/2014/main" id="{2B7E220D-70BE-46E1-87EA-9239C10828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54385" y="4466592"/>
            <a:ext cx="1443404" cy="1443428"/>
            <a:chOff x="10154385" y="4452524"/>
            <a:chExt cx="1443404" cy="1443428"/>
          </a:xfrm>
          <a:solidFill>
            <a:schemeClr val="tx1"/>
          </a:solidFill>
        </p:grpSpPr>
        <p:grpSp>
          <p:nvGrpSpPr>
            <p:cNvPr id="86" name="Graphic 4">
              <a:extLst>
                <a:ext uri="{FF2B5EF4-FFF2-40B4-BE49-F238E27FC236}">
                  <a16:creationId xmlns:a16="http://schemas.microsoft.com/office/drawing/2014/main" id="{FC1A5110-77D2-40E7-81AD-268BA675FE7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257" name="Freeform: Shape 256">
                <a:extLst>
                  <a:ext uri="{FF2B5EF4-FFF2-40B4-BE49-F238E27FC236}">
                    <a16:creationId xmlns:a16="http://schemas.microsoft.com/office/drawing/2014/main" id="{4FA2A3FD-1B3F-42AF-BC02-85F36E0565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7AD487CA-8FBC-4540-AC49-97AE50C65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0D84CF57-47D1-43F3-A27F-4554C8874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CBEE7FBD-98AD-4AD4-8928-24BF44632D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84FD382E-B389-4D8F-A55E-6DFA291F0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98382AB7-ABEA-406A-BC9C-E929CB72C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87410AC-739F-4AF0-B3F3-BA1EE2D84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297F7ECB-7025-4A18-B6C1-9A8F179D8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E8BF277F-8AC7-4B9F-A748-658BC32F4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3861EEE4-BFC2-47F9-B33D-2CF7EF91D1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6EDB4948-A661-493E-A726-89FD160435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690295D3-F01C-40D4-AC18-38CDB597D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DE279E4F-F139-423E-AF42-7C309EE9E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BE503EF8-F0B7-4F0E-B82E-742BB8DB8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8BF1F2E6-2E0A-4F5C-AF29-167B9214D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D465F6F4-1BA9-4F7B-9980-3571C7C5CC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FFF3428D-3135-4073-AB27-8292AA4211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2EE4FAE5-DC40-43E2-BACB-84C2CCDA3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97E1E565-91F8-469C-998D-413D4E3D0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7AADD30B-6564-45CD-A760-00AD0ED73C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3B9ABBD5-5E76-4812-A4CF-2A8B16ADA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2F97912E-EDA5-4A75-A106-B25426BB6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A8D15062-DCA7-43EE-AB75-CD9C80F379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80EB5712-3433-46B4-A8DF-04A8D03E3E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6F3BFE28-EB41-4640-802B-FAA4F7378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203F4E0E-E3AE-4B10-B1BC-529CC3CD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1B83F41D-7419-46EC-8C00-37127DC3A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9991303F-ED54-4483-97A9-3143D1CA7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0B99A87F-D826-40DC-B688-B209D5253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3CB798D6-E3C9-41B2-8F20-F0CF870681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9CF03CDA-070F-49AE-B37C-4D08A1BAD2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D4CBFC42-413D-4BC6-9BEA-078040C01E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24A02437-3BDD-4242-9C52-0DB006A35E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7209D1D0-DC11-43F3-8050-D8C01D3B62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8A37369D-62F1-4A67-B1A1-658CBED41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68CD3744-B811-40BE-B10F-4D5B1AA93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3048B8EA-2CD0-40CF-B570-BD99E0F77C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2D8EA840-350B-405A-A1BB-40D93A00ED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6BFAC7FE-90ED-4400-9E88-D3EB802CF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F8A49AFF-4D6A-4290-A811-6ADBC2A2A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A5267CD0-3312-488A-ADC9-2A215FC9B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734AF3AE-4171-471C-AFDE-0A4B563D9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9761283D-6867-470C-85BB-833A5997B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32907EC-87D6-4A76-97C7-ED83798B87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9AE06A14-FDDB-4888-9F8A-C027B6FC7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408FBBF8-91F0-43DF-84FE-8585BD4C01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40F8B312-3204-4812-9CED-599503CC0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B3163C36-49A9-42CD-84AB-945A54810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C737819E-C741-419C-8B07-6CBF226F4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86094C82-164A-490B-A711-CBC5914A7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B97614F7-51E5-4AEF-B768-8C452874D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B6227872-28BD-445D-96AD-EF00622F8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C1DC2CF0-2FA0-43FC-9509-0C6DB072B6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9795B481-57FF-4E8E-83AA-E5D2E3E2F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148378AF-5FAD-46E5-9709-EA405E674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A673CCD4-0D19-45A5-A1E8-0C6F8E2C41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EE686E15-638D-450E-BD41-9EEC16695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19970629-2923-493A-A315-FA7EDF131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D8839461-CBD3-4A9A-BBCF-09A883587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06ACA65A-A638-4499-9A58-4BBB2D850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1E2A7DEF-7652-4468-8E3F-6FF0C0A9F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B20F00C4-6808-4F91-8495-A7C27E49A1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4254291C-CB21-424F-AF32-0C70F1642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C6D37468-BE92-4741-86A9-1417F2AA4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2A361414-EF46-4101-B08C-BA761D10D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62B99449-370E-4EEE-9DB6-159197F278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FAA977E9-699A-4D73-B0CF-CE0C4EB20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9EDD115C-F555-4352-B8FB-C7F9829FA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9454379A-04D7-4413-8E59-262DB6BCD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8E65F25A-79A5-4F0D-A340-475979F2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838E1E5B-3968-49BD-843C-C8C0F44C6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94CA466D-7602-4464-BAB2-071A59F8A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4A1357E7-09DA-4B68-A637-F277764E9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1EFCA436-DAC9-4B9E-82BE-E0DE3F5C8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FA482722-F397-4F01-97DD-D018FE637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5CF6C289-6A1B-4031-84CC-4DA52D08ED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42F190D1-D9E1-46D5-A212-6560B860B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08ADD086-4DD1-4EBA-BC75-CD93AE4D4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75A280D7-478F-468E-9644-B09B8FDEB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C9BE9354-BB23-458F-9AE3-DD8AC4F1E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861A354D-F521-44EF-9140-7393D26D2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C76B3340-3BF4-4FB9-B7FA-751617C73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C802BF6D-7C7F-41BF-B0CA-C5E6AFABB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712FB0EF-009B-4384-BD25-D3C6EBCC97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922F2BA9-9373-465D-8F24-F58DB9B1B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4FAD72B3-1B8B-4B05-B201-419A776FB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AC81E68B-1417-445D-9B51-60A0F91E5B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7D5A9E27-E07F-4466-9021-D25D85CDC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CF5DC41D-2B9C-4659-9F3E-C3A2BDE8B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5AA3263F-DADF-4BDD-82AC-F44BC4FE0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8999662B-626A-4D98-920C-CDA407F83B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D6C410A6-2F1A-4222-8D50-2781C5D7E5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9221CD39-A736-45F1-92AA-8533C1D277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B3025FBC-7A41-410A-AC63-DD483277D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09A5D562-F236-406C-A6FF-163F8FE290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98086E1B-8B11-4A2D-BB70-33C51E476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7B908F0B-B32A-46B3-8587-82EC271B8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B2687ECF-D561-41B0-AD3C-7F627A412B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F7F6218A-89E1-41D8-8C8C-6CF0F70F5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CAFE4E14-C851-4334-9F44-DFD70DD46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7011BCD2-D4B9-4726-8FF7-FF4B12983A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D21E20DA-52FD-41FC-AB37-5468D9F208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69EB0F03-97F9-4207-9552-FD5F92185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F1675131-367D-4E22-8170-BE1BCA565B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8CA3664D-20A4-4FCC-9CD3-E7A452C5B4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A9515CFE-D1C5-4594-A572-DB2235C694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DCFB6755-EA85-4DA9-A570-59F500E95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824F6828-D6CE-44D4-BF48-6FA7F58862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97E302B6-BC6F-4DF5-B1FA-3BEE99267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42327E29-F07F-4C06-A1E3-19EBCABEE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1FF70127-1DB3-4507-ABD4-BE6242907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9655D743-D6D1-4AAF-8644-B7B6053308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AEB3D1EA-07D1-4406-BF5A-AEA41D7D2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0DFB99DC-1A5F-455D-9AD5-B84298D1CB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30CD14F4-787A-4CB1-87CB-FD4A28816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A23CE74A-BDFD-4B56-84CA-734581FCF2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9E4FE61F-77E6-40E1-97B9-2B88B7CE9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3C5471DE-7760-4942-9752-D8676B2BE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AFC6266D-DA02-4614-88F2-7077DCC291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AE1A43A2-78D9-4279-B715-FED7BD949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A2B18DEA-1741-42E2-9097-7B5DE00183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A78E9B74-5DCA-4B60-89A6-2B3A85E24A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057B4547-96DD-4BA0-994D-C76DE93AD3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30454D66-4E7A-44FE-9822-3D34133AB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29051627-5724-440D-8B81-D4F83BE98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38507626-34D1-4BBF-B9EF-BDE8BBBFD6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209CB8E9-BC41-4D95-B65F-8285256AD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FB597DBE-D5A0-45B1-A659-8452BF04A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053D2250-26AE-4ED4-8644-0A23D1CBC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932173CC-8796-4913-BFB5-DEABBA855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79FC0C90-AECD-45F4-8BAD-CA3DAC393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9475113E-1AC5-4621-A394-9D0657FC01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EF8491AB-6DD8-4293-B4D7-550388F1BB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1851A60B-8BBD-4C38-9143-0AF1DC783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B9810BA7-727E-4871-A866-A0CD5EE6CD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E2252C24-7565-4F9E-81B7-F0385F30CB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91095F58-4C7C-4261-AF74-4C8BEA99F8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A79FED60-FFC3-4420-BB54-25D7E3D20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1B619CEC-F915-4E63-AF98-E4212F9F66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03FBB620-A91A-4FF4-B380-DC4FEC600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912F7E0D-8362-4060-BB77-EC596B279A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4F11F9EE-F36A-4206-AE5B-60825B153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F342A80B-ACB4-4C6F-8250-212611A28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D4EC40C9-93C0-498E-A05D-17EF46BB9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E42CF2F2-4895-495A-B10B-EE6C93BDB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2AFEDFDC-CB51-46B4-8294-26B55F973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AD19ED5F-B560-4366-AD14-9EC71C7ED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42E95D3F-2E55-4021-9D6F-B6E7224C9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F45660DB-2DA2-4937-B362-69FA55D2B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FA488514-5D26-42FF-BD81-E9F2E1DE3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421E4366-604D-4893-BE4C-08D448A06C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9128E702-7B78-4B59-BAB4-530DF53A8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97456D98-32F2-4486-81EE-5CBDC5137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F3173B06-C53D-4E52-B3D3-7D10BB963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A5E08649-A0F1-4F92-9B1A-23DD0768E2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0386755E-BD00-42F5-8AFD-3FE177FD6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38479D89-3237-4F5A-9785-2F84E973F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F86502C8-2734-48E5-9834-A8435644C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CEA77AA6-BB37-4CE8-9E75-DB4F595B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id="{CF79F8C8-5618-4880-A26B-8310380F0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880EE80C-A78F-4B21-985E-50CACEF2E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0EDC8879-9797-42E5-AB8E-E36229BF3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id="{1B37764D-AF04-4F2C-81D9-5EFA3E5C0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31C6105B-1E1B-4444-A6E5-5B157F3C1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559B4EC8-EFFF-4DCA-AAB8-26AF6679D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ED93E274-9D58-4EC9-80D4-33D9D3A09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id="{6E5616A1-0B5F-4D6D-910E-792B393B3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id="{BDD0D9C8-A2E7-4C95-BBC5-5E2D62D67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509401FA-7222-4A17-828C-1729888E93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grpSp>
          <p:nvGrpSpPr>
            <p:cNvPr id="87" name="Graphic 4">
              <a:extLst>
                <a:ext uri="{FF2B5EF4-FFF2-40B4-BE49-F238E27FC236}">
                  <a16:creationId xmlns:a16="http://schemas.microsoft.com/office/drawing/2014/main" id="{7B025375-9B31-46A6-87EC-BA8E94E678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88" name="Freeform: Shape 87">
                <a:extLst>
                  <a:ext uri="{FF2B5EF4-FFF2-40B4-BE49-F238E27FC236}">
                    <a16:creationId xmlns:a16="http://schemas.microsoft.com/office/drawing/2014/main" id="{454AFC84-3FCF-4783-9CE6-BE7BCF5CB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EEC3B2D5-1605-4334-8CC6-33D5D53E7F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93286B7-109A-47DD-BD18-3A8E2FCDF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A6E4611D-D180-45CC-95F3-4D780BF21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075D9DF6-64E6-48A9-89BE-1AEDF3DBA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77E91B6-62FE-4219-8648-2FA062EE0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05794AA-8ED8-4FEB-B9E2-3D6829552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0CEF7D50-E12D-4F46-9B10-16E903FB7F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4D885088-5CE2-4ABB-AC5F-8E295C63A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B7F9B5BB-81CC-442B-B607-5F084799EE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1CC6AB35-BB47-42CE-9492-77B57C3613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E13E089E-A0F7-4B85-BFEF-EABBF38248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9306C271-11BD-4ACA-99FC-BC847B6AB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A51C39C2-B68B-4FB3-AF93-3B6EFC5EB8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19A9E62-BA64-414F-9053-428828BD4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90F1A2A5-D670-4734-B018-570175184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D896E20F-D59A-4E5C-AAC2-ED79FCAC3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B3B49622-0DD4-4378-A974-3EC752B2D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8BF83D4D-5E95-4F61-8A1C-624625209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FB270157-AA6D-4EE4-9506-368F8C97C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4DA0BEE-AE9D-4CE8-B249-C229E628E8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AD089CCA-7A85-405E-9AF7-96F814E3B8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5E30352E-9DBA-4777-A093-B6F3D60607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264C5F14-2A45-42AA-948A-6C7D19578F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B3CF5D72-A8B6-4A2B-8F09-46F06C3B9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8D32D7ED-2507-43E0-BCA0-69F1D921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6029896F-72B5-4FBB-98D7-A4A6B7A8E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C735037E-DA25-4564-960C-F744D00E1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975717CD-2FAA-46E2-825A-5A409DC36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9ABAD2C5-9937-47FF-9A17-132CEA54C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5319C0FD-333B-49B2-B54F-959084B1C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A3F88462-C743-4DF3-9A31-09108B3DD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5A47CC3C-9310-422C-8AF8-CF56E286B3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64CBAB0F-DFA6-4370-AF0D-EAEA0DA18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CB75D567-78A7-4986-B241-E03EB5B6A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A6065FE5-5B5D-426F-A331-FFB91E483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48748863-F066-4C39-BA9E-951EA19F14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2988B46B-EC58-4704-8960-75C617B2C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3C8F94F3-22A8-4403-BAF4-DA1344D120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6144F6B6-FBD2-44C5-93F2-36FB060AB8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FDFF1114-943E-4377-9482-AC35E9B91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E29A169E-8860-41C6-B2BA-656C9E87F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D1DA92F1-025A-41CC-892D-006269B6C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5B423574-AD0E-466C-A690-E3BF7ABCC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C37E67DD-12D5-49FA-AE92-B1F418632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3E085075-A03E-4D1C-A2BE-219D51E77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A552ECBE-4DF7-4004-80CB-33A3864DC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BB1DFB18-112F-43BE-938F-949ACF4CE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107EA75-B66F-478F-A9A4-8BE4090A18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B032A1FF-0163-4F65-9627-3D0E330E7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68F81DD7-3941-40F3-A5C5-1D25AD61E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767D955C-E4A5-47E9-B07D-7C7FD8E39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331DEA5B-7DF4-4F3E-B837-7388E6701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F640D8A9-2845-4810-99AA-3464C47FB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C1AA428D-A610-40EA-926D-72664C6A3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88B6BF5-3A26-476D-AF79-46892B0AE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A0D38E94-BDA0-466A-866C-7D754B54B6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E4807B4-64BB-4BB1-A6C7-B9F8B78FE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AB74427A-2B27-4328-8ECD-0166E61D8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058C6F50-4093-4240-B613-EA20F73E29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341C2F64-B446-495C-B3ED-DA19115FD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DEDDACDA-D780-49ED-88B3-AC1E6CECD3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3B6F340F-6BFF-4869-B569-850333B1C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C4FC277F-1805-46F5-8D99-EE30A5FCD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DE3D8861-A4CB-46F2-812C-4857D1E76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5C3AD847-D9CA-4EC5-890E-21244786F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CA89CE44-4244-411C-A74F-1446D8BC1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60E6026F-2714-4620-8EE9-3C55C2D6C2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C0A828ED-45A9-4D69-975D-19CD36650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970CBCD0-B8B7-483D-A17D-9351A1A47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8BDEF120-B9AE-44F5-B98D-937D9C9293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A8C22314-7ABA-46AF-98F6-EA626787D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E57EC52-CDFD-4DC8-8C7F-DA76CBC94D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2E44CDAD-CC81-4519-A934-3E75CB58F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D7234B76-B5E7-497F-8C9A-BEADE7D2A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D308AC98-72DE-4623-8351-5CDBA5F85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6BCA60F-A345-4A89-8E76-8F628DE249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B712711F-FF52-40E0-8B6D-7AB132EFBB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EBB99ABA-6734-4713-A9AA-6A0613DB3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A8DBC39A-A841-4DAD-A5EE-BAD254A4F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E88E8002-19BD-4C58-ACEF-D092676D5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37DEA0B-D0C3-4386-B016-901208881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1E085198-3B84-4E70-8004-5B739F0D0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1F8854E4-646B-4843-9429-2E68B3AE9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D75E4420-1C5B-4C29-9622-F3DA7E0BF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69099746-E839-480D-A294-385184855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5C60C66-6A6A-42B6-82CE-9F5BCAD5F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A85425DE-B5F8-4166-8F76-168A6E6F5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AF5E9558-8664-40E2-818A-C90536250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620CC716-8E51-492E-95F3-7DF5778E8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7956267-D439-4A6C-8779-9864DDF69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E566625F-0177-4163-AAC6-DD5AA3525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01580694-1781-46F9-B2C4-76F4689BA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1635D9A5-51BC-49A2-9AE2-4C8147FC5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B6D58AC8-F8B3-4C3D-AE9F-26677AE638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53CA316E-6515-47CF-9F53-7A0EE31AF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F8E79866-F842-47A5-8D8C-0185FD69D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A1939D2F-E660-4CFF-BF9C-2146DD9CC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3F048F16-4CC3-406C-93A3-3CEDF31C4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BA5658A8-AB7B-409C-A206-50CDD581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1A4F8AC2-9FA1-4E5B-ACB2-661CAABFEE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6438DDE6-AE18-4B2A-92CE-57D6032A1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19B002FA-1035-4DE8-8097-3675A4FB2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699ADFD1-CBA1-4C59-A545-CA6EEAF2C4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85DDA6CB-B8BF-4E57-BF2E-5C880FAF87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6A8B2946-9D70-4DD4-B9B2-606E8F83A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C319A466-F3AE-4F1F-BD2F-77D9F148B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C6CF0A07-A757-404E-9880-5AF3D52DE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DD3C2686-5B08-4159-865F-1B0A72E7E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5AAB7354-0524-4F71-83F0-35FAFA9EE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93C7EEE-727B-4A0D-AA01-3B0893F866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7F98C909-0D3D-402C-86A1-9647DA57BA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29CF4616-0FC7-4D90-97D4-47F26C31B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A5151952-7057-44BC-B171-EC280CDD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0CC14CA9-836E-4131-9614-CC7AF80C7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B9227461-A59A-437A-A371-0B3DD0510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4564435B-AE59-45CC-A733-1D61AB9A5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24964014-4F54-4767-B2A1-1E68A49A2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AB12DA42-BE2F-486C-A207-50F0B2A0D6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F35083CD-4EE4-48A6-BDE4-DCEB0CD08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2ACA69B4-304D-4E76-91E8-B824CC474C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05FBB8B7-7087-4F0C-8A80-BA19FA3C5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708B546A-B18E-4E08-B52F-1F1FB4515C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4D083028-5844-4BA9-91D6-6066256F8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46BDB7B8-D976-4509-BB67-E960BEB6E3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1F8D90CC-4AD0-49F4-B215-61FD0A2FE8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FA255F4C-2D85-48C3-A425-B1B090100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64D88F2F-ACB0-4172-BB9F-71ABC334D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6102F024-AF29-4883-BE6C-52EFD02071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809DB4B0-EDB8-4635-9A3D-B48E59658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BA4BB9B4-19AF-4964-8FDE-1C02C01F3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3466ACF5-678D-47AC-A8E1-250FBEA6E5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CF4BE354-56F1-4CC0-ABC3-CFA225559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FF6AB4A-7E14-48F4-B58E-D3BCD7F55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826A8026-2DFD-4691-81ED-CF8C6C810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DCBE85A3-D478-4EBF-A094-768EDE80E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9B03629E-D0C6-47D9-9E55-FB00BFBAD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7ECA1C99-3F19-4C93-9683-CDDBE2840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6E53F2EA-BC30-4BEC-BBA5-FF485FD8B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4FE941FB-7EBE-489D-B1D8-06BC9E2F78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4FCECFFB-D979-4814-99CC-B8C0CCE047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5218BC88-1436-4861-9108-ED5C49172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7C43492A-8ADB-4CDA-976F-F9159DE14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448A8C4E-CD2B-4E83-895D-6B1071C5E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2315E315-11E8-4514-BE71-EEA42E2372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26C36A72-5D83-400B-9DC6-D6A4F7D365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DF388598-6DD8-4B12-8DBD-1F8933348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42ADD8C0-C6F0-46A9-8D78-B6026B55B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B5CC1749-FD2F-40FD-AA5A-CAFE9C6E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38F5A197-D6C9-4BDB-A9DE-7FFE84B35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0B6C64F3-7126-4337-9067-15A64EF535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5A902BCF-C9BF-4566-AC1E-1E91502F2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09B1FBFF-C965-462A-9B34-D01689CAFE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C13CFECF-7502-40A2-92A6-3DBC74DF93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01280C84-683C-4088-8E3C-8A98A6749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747508C-3AE5-4D8D-A086-A46FDBEDE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EEC02501-119D-4C07-AB8C-A131B125B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8F899201-EDD3-4F1A-89A6-345290E70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225488C2-1481-42C0-AE4D-4052F7EFF7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84F224FC-B0FB-4A2E-A9BD-0F7CFB241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D04F68AF-F37B-4407-8471-E549ADCFA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6030291B-8F7B-4D02-A35F-561C0DAA8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3E961417-D5BB-4D51-8FD8-340228425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133EAFF3-FE9C-4606-89F9-19982C0FE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01882DC7-070C-47B0-B378-FA112A6CA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BDF1B4B0-0A75-4538-A610-7272090817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6E4AD28E-F206-45E2-9B00-A2E68FFB4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735023C8-4EFD-461A-8FFD-C78035856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7FFEB6B5-C11C-4B5F-BCC4-C86C5659E6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809647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BDA4B1-BAFC-D945-8CDB-71B7D6034403}"/>
              </a:ext>
            </a:extLst>
          </p:cNvPr>
          <p:cNvSpPr>
            <a:spLocks noGrp="1"/>
          </p:cNvSpPr>
          <p:nvPr>
            <p:ph type="title"/>
          </p:nvPr>
        </p:nvSpPr>
        <p:spPr>
          <a:xfrm>
            <a:off x="946521" y="396117"/>
            <a:ext cx="5217172" cy="1158857"/>
          </a:xfrm>
        </p:spPr>
        <p:txBody>
          <a:bodyPr anchor="b">
            <a:normAutofit/>
          </a:bodyPr>
          <a:lstStyle/>
          <a:p>
            <a:r>
              <a:rPr lang="en-US"/>
              <a:t>ANC Testing</a:t>
            </a:r>
          </a:p>
        </p:txBody>
      </p:sp>
      <p:grpSp>
        <p:nvGrpSpPr>
          <p:cNvPr id="12" name="Group 11">
            <a:extLst>
              <a:ext uri="{FF2B5EF4-FFF2-40B4-BE49-F238E27FC236}">
                <a16:creationId xmlns:a16="http://schemas.microsoft.com/office/drawing/2014/main" id="{268C940D-4516-4630-B49F-65C1A82FEA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91258" y="619275"/>
            <a:ext cx="932200" cy="932200"/>
            <a:chOff x="10791258" y="619275"/>
            <a:chExt cx="932200" cy="932200"/>
          </a:xfrm>
        </p:grpSpPr>
        <p:sp>
          <p:nvSpPr>
            <p:cNvPr id="13" name="Graphic 212">
              <a:extLst>
                <a:ext uri="{FF2B5EF4-FFF2-40B4-BE49-F238E27FC236}">
                  <a16:creationId xmlns:a16="http://schemas.microsoft.com/office/drawing/2014/main" id="{160C130F-E752-44CF-98A8-75490C2A2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4" name="Graphic 212">
              <a:extLst>
                <a:ext uri="{FF2B5EF4-FFF2-40B4-BE49-F238E27FC236}">
                  <a16:creationId xmlns:a16="http://schemas.microsoft.com/office/drawing/2014/main" id="{9690DAC5-9FBA-4943-959B-751AF2B46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sp>
        <p:nvSpPr>
          <p:cNvPr id="3" name="Content Placeholder 2">
            <a:extLst>
              <a:ext uri="{FF2B5EF4-FFF2-40B4-BE49-F238E27FC236}">
                <a16:creationId xmlns:a16="http://schemas.microsoft.com/office/drawing/2014/main" id="{46E06420-9EE8-C443-8E31-9354212B1B47}"/>
              </a:ext>
            </a:extLst>
          </p:cNvPr>
          <p:cNvSpPr>
            <a:spLocks noGrp="1"/>
          </p:cNvSpPr>
          <p:nvPr>
            <p:ph idx="1"/>
          </p:nvPr>
        </p:nvSpPr>
        <p:spPr>
          <a:xfrm>
            <a:off x="1017924" y="1820334"/>
            <a:ext cx="5217173" cy="4351338"/>
          </a:xfrm>
        </p:spPr>
        <p:txBody>
          <a:bodyPr>
            <a:normAutofit/>
          </a:bodyPr>
          <a:lstStyle/>
          <a:p>
            <a:r>
              <a:rPr lang="en-US" sz="3200" dirty="0"/>
              <a:t>Baseline level, then</a:t>
            </a:r>
          </a:p>
          <a:p>
            <a:r>
              <a:rPr lang="en-US" sz="3200" dirty="0"/>
              <a:t>At HCP’s discretion</a:t>
            </a:r>
          </a:p>
          <a:p>
            <a:pPr lvl="1">
              <a:buFont typeface="Courier New" panose="02070309020205020404" pitchFamily="49" charset="0"/>
              <a:buChar char="o"/>
            </a:pPr>
            <a:r>
              <a:rPr lang="en-US" sz="2800" dirty="0"/>
              <a:t>Based</a:t>
            </a:r>
            <a:r>
              <a:rPr lang="en-US" dirty="0"/>
              <a:t> on manufacturer’s medication information</a:t>
            </a:r>
          </a:p>
          <a:p>
            <a:endParaRPr lang="en-US" dirty="0"/>
          </a:p>
        </p:txBody>
      </p:sp>
      <p:grpSp>
        <p:nvGrpSpPr>
          <p:cNvPr id="16" name="Group 15">
            <a:extLst>
              <a:ext uri="{FF2B5EF4-FFF2-40B4-BE49-F238E27FC236}">
                <a16:creationId xmlns:a16="http://schemas.microsoft.com/office/drawing/2014/main" id="{C93F2521-5FCA-4EE4-ADB9-C71AB81B88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91531" y="1216299"/>
            <a:ext cx="1598829" cy="531293"/>
            <a:chOff x="6491531" y="1420258"/>
            <a:chExt cx="1598829" cy="531293"/>
          </a:xfrm>
          <a:solidFill>
            <a:schemeClr val="tx1"/>
          </a:solidFill>
        </p:grpSpPr>
        <p:grpSp>
          <p:nvGrpSpPr>
            <p:cNvPr id="17" name="Graphic 190">
              <a:extLst>
                <a:ext uri="{FF2B5EF4-FFF2-40B4-BE49-F238E27FC236}">
                  <a16:creationId xmlns:a16="http://schemas.microsoft.com/office/drawing/2014/main" id="{701F4A7E-EE52-4FFF-847D-941A57F6EDA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21" name="Freeform: Shape 20">
                <a:extLst>
                  <a:ext uri="{FF2B5EF4-FFF2-40B4-BE49-F238E27FC236}">
                    <a16:creationId xmlns:a16="http://schemas.microsoft.com/office/drawing/2014/main" id="{44C45BFB-2AD2-45F8-9F4B-9151A686E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82FD8094-5F5E-411D-96E3-0D8E76B94F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18" name="Graphic 190">
              <a:extLst>
                <a:ext uri="{FF2B5EF4-FFF2-40B4-BE49-F238E27FC236}">
                  <a16:creationId xmlns:a16="http://schemas.microsoft.com/office/drawing/2014/main" id="{F3FB933A-7D1C-4A1F-9589-2006261FD96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19" name="Freeform: Shape 18">
                <a:extLst>
                  <a:ext uri="{FF2B5EF4-FFF2-40B4-BE49-F238E27FC236}">
                    <a16:creationId xmlns:a16="http://schemas.microsoft.com/office/drawing/2014/main" id="{965C4036-D195-4D1E-B436-A0379596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4F38E9F-35FC-437D-BE4E-33FDF60565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pic>
        <p:nvPicPr>
          <p:cNvPr id="5" name="Picture 4" descr="A row of samples for medical testing">
            <a:extLst>
              <a:ext uri="{FF2B5EF4-FFF2-40B4-BE49-F238E27FC236}">
                <a16:creationId xmlns:a16="http://schemas.microsoft.com/office/drawing/2014/main" id="{ACC4CA4D-6309-9847-913B-A10409DD2E4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5" b="-4"/>
          <a:stretch/>
        </p:blipFill>
        <p:spPr>
          <a:xfrm>
            <a:off x="7253021" y="1820334"/>
            <a:ext cx="3555043" cy="3217333"/>
          </a:xfrm>
          <a:prstGeom prst="rect">
            <a:avLst/>
          </a:prstGeom>
        </p:spPr>
      </p:pic>
      <p:grpSp>
        <p:nvGrpSpPr>
          <p:cNvPr id="24" name="Group 23">
            <a:extLst>
              <a:ext uri="{FF2B5EF4-FFF2-40B4-BE49-F238E27FC236}">
                <a16:creationId xmlns:a16="http://schemas.microsoft.com/office/drawing/2014/main" id="{2B7E220D-70BE-46E1-87EA-9239C10828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54385" y="4466592"/>
            <a:ext cx="1443404" cy="1443428"/>
            <a:chOff x="10154385" y="4452524"/>
            <a:chExt cx="1443404" cy="1443428"/>
          </a:xfrm>
          <a:solidFill>
            <a:schemeClr val="tx1"/>
          </a:solidFill>
        </p:grpSpPr>
        <p:grpSp>
          <p:nvGrpSpPr>
            <p:cNvPr id="25" name="Graphic 4">
              <a:extLst>
                <a:ext uri="{FF2B5EF4-FFF2-40B4-BE49-F238E27FC236}">
                  <a16:creationId xmlns:a16="http://schemas.microsoft.com/office/drawing/2014/main" id="{FC1A5110-77D2-40E7-81AD-268BA675FE7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196" name="Freeform: Shape 195">
                <a:extLst>
                  <a:ext uri="{FF2B5EF4-FFF2-40B4-BE49-F238E27FC236}">
                    <a16:creationId xmlns:a16="http://schemas.microsoft.com/office/drawing/2014/main" id="{4FA2A3FD-1B3F-42AF-BC02-85F36E0565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AD487CA-8FBC-4540-AC49-97AE50C65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0D84CF57-47D1-43F3-A27F-4554C8874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CBEE7FBD-98AD-4AD4-8928-24BF44632D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84FD382E-B389-4D8F-A55E-6DFA291F0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98382AB7-ABEA-406A-BC9C-E929CB72C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687410AC-739F-4AF0-B3F3-BA1EE2D84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297F7ECB-7025-4A18-B6C1-9A8F179D8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E8BF277F-8AC7-4B9F-A748-658BC32F4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861EEE4-BFC2-47F9-B33D-2CF7EF91D1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6EDB4948-A661-493E-A726-89FD160435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690295D3-F01C-40D4-AC18-38CDB597D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DE279E4F-F139-423E-AF42-7C309EE9E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BE503EF8-F0B7-4F0E-B82E-742BB8DB8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8BF1F2E6-2E0A-4F5C-AF29-167B9214D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D465F6F4-1BA9-4F7B-9980-3571C7C5CC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FFF3428D-3135-4073-AB27-8292AA4211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2EE4FAE5-DC40-43E2-BACB-84C2CCDA3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97E1E565-91F8-469C-998D-413D4E3D0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7AADD30B-6564-45CD-A760-00AD0ED73C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3B9ABBD5-5E76-4812-A4CF-2A8B16ADA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2F97912E-EDA5-4A75-A106-B25426BB6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A8D15062-DCA7-43EE-AB75-CD9C80F379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80EB5712-3433-46B4-A8DF-04A8D03E3E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6F3BFE28-EB41-4640-802B-FAA4F7378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203F4E0E-E3AE-4B10-B1BC-529CC3CD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1B83F41D-7419-46EC-8C00-37127DC3A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991303F-ED54-4483-97A9-3143D1CA7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0B99A87F-D826-40DC-B688-B209D5253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3CB798D6-E3C9-41B2-8F20-F0CF870681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9CF03CDA-070F-49AE-B37C-4D08A1BAD2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D4CBFC42-413D-4BC6-9BEA-078040C01E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24A02437-3BDD-4242-9C52-0DB006A35E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7209D1D0-DC11-43F3-8050-D8C01D3B62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8A37369D-62F1-4A67-B1A1-658CBED41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68CD3744-B811-40BE-B10F-4D5B1AA93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3048B8EA-2CD0-40CF-B570-BD99E0F77C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2D8EA840-350B-405A-A1BB-40D93A00ED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6BFAC7FE-90ED-4400-9E88-D3EB802CF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F8A49AFF-4D6A-4290-A811-6ADBC2A2A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A5267CD0-3312-488A-ADC9-2A215FC9B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734AF3AE-4171-471C-AFDE-0A4B563D9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9761283D-6867-470C-85BB-833A5997B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232907EC-87D6-4A76-97C7-ED83798B87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9AE06A14-FDDB-4888-9F8A-C027B6FC7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408FBBF8-91F0-43DF-84FE-8585BD4C01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40F8B312-3204-4812-9CED-599503CC0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B3163C36-49A9-42CD-84AB-945A54810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C737819E-C741-419C-8B07-6CBF226F4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86094C82-164A-490B-A711-CBC5914A7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B97614F7-51E5-4AEF-B768-8C452874D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B6227872-28BD-445D-96AD-EF00622F8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C1DC2CF0-2FA0-43FC-9509-0C6DB072B6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9795B481-57FF-4E8E-83AA-E5D2E3E2F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148378AF-5FAD-46E5-9709-EA405E674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A673CCD4-0D19-45A5-A1E8-0C6F8E2C41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EE686E15-638D-450E-BD41-9EEC16695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19970629-2923-493A-A315-FA7EDF131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D8839461-CBD3-4A9A-BBCF-09A883587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06ACA65A-A638-4499-9A58-4BBB2D850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1E2A7DEF-7652-4468-8E3F-6FF0C0A9F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B20F00C4-6808-4F91-8495-A7C27E49A1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4254291C-CB21-424F-AF32-0C70F1642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C6D37468-BE92-4741-86A9-1417F2AA4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2A361414-EF46-4101-B08C-BA761D10D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62B99449-370E-4EEE-9DB6-159197F278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FAA977E9-699A-4D73-B0CF-CE0C4EB20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9EDD115C-F555-4352-B8FB-C7F9829FA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9454379A-04D7-4413-8E59-262DB6BCD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8E65F25A-79A5-4F0D-A340-475979F2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838E1E5B-3968-49BD-843C-C8C0F44C6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94CA466D-7602-4464-BAB2-071A59F8A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4A1357E7-09DA-4B68-A637-F277764E9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1EFCA436-DAC9-4B9E-82BE-E0DE3F5C8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FA482722-F397-4F01-97DD-D018FE637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5CF6C289-6A1B-4031-84CC-4DA52D08ED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42F190D1-D9E1-46D5-A212-6560B860B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08ADD086-4DD1-4EBA-BC75-CD93AE4D4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75A280D7-478F-468E-9644-B09B8FDEB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C9BE9354-BB23-458F-9AE3-DD8AC4F1E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861A354D-F521-44EF-9140-7393D26D2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C76B3340-3BF4-4FB9-B7FA-751617C73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C802BF6D-7C7F-41BF-B0CA-C5E6AFABB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712FB0EF-009B-4384-BD25-D3C6EBCC97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922F2BA9-9373-465D-8F24-F58DB9B1B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4FAD72B3-1B8B-4B05-B201-419A776FB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AC81E68B-1417-445D-9B51-60A0F91E5B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7D5A9E27-E07F-4466-9021-D25D85CDC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CF5DC41D-2B9C-4659-9F3E-C3A2BDE8B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5AA3263F-DADF-4BDD-82AC-F44BC4FE0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8999662B-626A-4D98-920C-CDA407F83B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D6C410A6-2F1A-4222-8D50-2781C5D7E5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9221CD39-A736-45F1-92AA-8533C1D277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B3025FBC-7A41-410A-AC63-DD483277D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09A5D562-F236-406C-A6FF-163F8FE290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98086E1B-8B11-4A2D-BB70-33C51E476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7B908F0B-B32A-46B3-8587-82EC271B8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B2687ECF-D561-41B0-AD3C-7F627A412B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F7F6218A-89E1-41D8-8C8C-6CF0F70F5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CAFE4E14-C851-4334-9F44-DFD70DD46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7011BCD2-D4B9-4726-8FF7-FF4B12983A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D21E20DA-52FD-41FC-AB37-5468D9F208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69EB0F03-97F9-4207-9552-FD5F92185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F1675131-367D-4E22-8170-BE1BCA565B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8CA3664D-20A4-4FCC-9CD3-E7A452C5B4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A9515CFE-D1C5-4594-A572-DB2235C694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DCFB6755-EA85-4DA9-A570-59F500E95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824F6828-D6CE-44D4-BF48-6FA7F58862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97E302B6-BC6F-4DF5-B1FA-3BEE99267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42327E29-F07F-4C06-A1E3-19EBCABEE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1FF70127-1DB3-4507-ABD4-BE6242907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9655D743-D6D1-4AAF-8644-B7B6053308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AEB3D1EA-07D1-4406-BF5A-AEA41D7D2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0DFB99DC-1A5F-455D-9AD5-B84298D1CB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30CD14F4-787A-4CB1-87CB-FD4A28816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A23CE74A-BDFD-4B56-84CA-734581FCF2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9E4FE61F-77E6-40E1-97B9-2B88B7CE9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3C5471DE-7760-4942-9752-D8676B2BE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AFC6266D-DA02-4614-88F2-7077DCC291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AE1A43A2-78D9-4279-B715-FED7BD949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A2B18DEA-1741-42E2-9097-7B5DE00183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A78E9B74-5DCA-4B60-89A6-2B3A85E24A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057B4547-96DD-4BA0-994D-C76DE93AD3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30454D66-4E7A-44FE-9822-3D34133AB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29051627-5724-440D-8B81-D4F83BE98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38507626-34D1-4BBF-B9EF-BDE8BBBFD6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209CB8E9-BC41-4D95-B65F-8285256AD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FB597DBE-D5A0-45B1-A659-8452BF04A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053D2250-26AE-4ED4-8644-0A23D1CBC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932173CC-8796-4913-BFB5-DEABBA855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79FC0C90-AECD-45F4-8BAD-CA3DAC393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9475113E-1AC5-4621-A394-9D0657FC01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EF8491AB-6DD8-4293-B4D7-550388F1BB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1851A60B-8BBD-4C38-9143-0AF1DC783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B9810BA7-727E-4871-A866-A0CD5EE6CD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E2252C24-7565-4F9E-81B7-F0385F30CB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91095F58-4C7C-4261-AF74-4C8BEA99F8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A79FED60-FFC3-4420-BB54-25D7E3D20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1B619CEC-F915-4E63-AF98-E4212F9F66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03FBB620-A91A-4FF4-B380-DC4FEC600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912F7E0D-8362-4060-BB77-EC596B279A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4F11F9EE-F36A-4206-AE5B-60825B153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F342A80B-ACB4-4C6F-8250-212611A28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D4EC40C9-93C0-498E-A05D-17EF46BB9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E42CF2F2-4895-495A-B10B-EE6C93BDB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2AFEDFDC-CB51-46B4-8294-26B55F973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AD19ED5F-B560-4366-AD14-9EC71C7ED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42E95D3F-2E55-4021-9D6F-B6E7224C9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F45660DB-2DA2-4937-B362-69FA55D2B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FA488514-5D26-42FF-BD81-E9F2E1DE3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421E4366-604D-4893-BE4C-08D448A06C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9128E702-7B78-4B59-BAB4-530DF53A8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97456D98-32F2-4486-81EE-5CBDC5137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F3173B06-C53D-4E52-B3D3-7D10BB963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A5E08649-A0F1-4F92-9B1A-23DD0768E2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0386755E-BD00-42F5-8AFD-3FE177FD6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38479D89-3237-4F5A-9785-2F84E973F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F86502C8-2734-48E5-9834-A8435644C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CEA77AA6-BB37-4CE8-9E75-DB4F595B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CF79F8C8-5618-4880-A26B-8310380F0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880EE80C-A78F-4B21-985E-50CACEF2E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0EDC8879-9797-42E5-AB8E-E36229BF3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1B37764D-AF04-4F2C-81D9-5EFA3E5C0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31C6105B-1E1B-4444-A6E5-5B157F3C1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559B4EC8-EFFF-4DCA-AAB8-26AF6679D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ED93E274-9D58-4EC9-80D4-33D9D3A09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6E5616A1-0B5F-4D6D-910E-792B393B3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BDD0D9C8-A2E7-4C95-BBC5-5E2D62D67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509401FA-7222-4A17-828C-1729888E93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grpSp>
          <p:nvGrpSpPr>
            <p:cNvPr id="26" name="Graphic 4">
              <a:extLst>
                <a:ext uri="{FF2B5EF4-FFF2-40B4-BE49-F238E27FC236}">
                  <a16:creationId xmlns:a16="http://schemas.microsoft.com/office/drawing/2014/main" id="{7B025375-9B31-46A6-87EC-BA8E94E678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27" name="Freeform: Shape 26">
                <a:extLst>
                  <a:ext uri="{FF2B5EF4-FFF2-40B4-BE49-F238E27FC236}">
                    <a16:creationId xmlns:a16="http://schemas.microsoft.com/office/drawing/2014/main" id="{454AFC84-3FCF-4783-9CE6-BE7BCF5CB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EC3B2D5-1605-4334-8CC6-33D5D53E7F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893286B7-109A-47DD-BD18-3A8E2FCDF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A6E4611D-D180-45CC-95F3-4D780BF21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075D9DF6-64E6-48A9-89BE-1AEDF3DBA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A77E91B6-62FE-4219-8648-2FA062EE0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E05794AA-8ED8-4FEB-B9E2-3D6829552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CEF7D50-E12D-4F46-9B10-16E903FB7F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4D885088-5CE2-4ABB-AC5F-8E295C63A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7F9B5BB-81CC-442B-B607-5F084799EE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1CC6AB35-BB47-42CE-9492-77B57C3613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E13E089E-A0F7-4B85-BFEF-EABBF38248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9306C271-11BD-4ACA-99FC-BC847B6AB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51C39C2-B68B-4FB3-AF93-3B6EFC5EB8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D19A9E62-BA64-414F-9053-428828BD4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90F1A2A5-D670-4734-B018-570175184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896E20F-D59A-4E5C-AAC2-ED79FCAC3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B3B49622-0DD4-4378-A974-3EC752B2D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BF83D4D-5E95-4F61-8A1C-624625209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FB270157-AA6D-4EE4-9506-368F8C97C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94DA0BEE-AE9D-4CE8-B249-C229E628E8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AD089CCA-7A85-405E-9AF7-96F814E3B8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E30352E-9DBA-4777-A093-B6F3D60607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64C5F14-2A45-42AA-948A-6C7D19578F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B3CF5D72-A8B6-4A2B-8F09-46F06C3B9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D32D7ED-2507-43E0-BCA0-69F1D921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029896F-72B5-4FBB-98D7-A4A6B7A8E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735037E-DA25-4564-960C-F744D00E1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975717CD-2FAA-46E2-825A-5A409DC36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ABAD2C5-9937-47FF-9A17-132CEA54C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319C0FD-333B-49B2-B54F-959084B1C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A3F88462-C743-4DF3-9A31-09108B3DD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5A47CC3C-9310-422C-8AF8-CF56E286B3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64CBAB0F-DFA6-4370-AF0D-EAEA0DA18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CB75D567-78A7-4986-B241-E03EB5B6A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6065FE5-5B5D-426F-A331-FFB91E483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48748863-F066-4C39-BA9E-951EA19F14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2988B46B-EC58-4704-8960-75C617B2C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3C8F94F3-22A8-4403-BAF4-DA1344D120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6144F6B6-FBD2-44C5-93F2-36FB060AB8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FDFF1114-943E-4377-9482-AC35E9B91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E29A169E-8860-41C6-B2BA-656C9E87F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D1DA92F1-025A-41CC-892D-006269B6C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5B423574-AD0E-466C-A690-E3BF7ABCC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C37E67DD-12D5-49FA-AE92-B1F418632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E085075-A03E-4D1C-A2BE-219D51E77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552ECBE-4DF7-4004-80CB-33A3864DC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BB1DFB18-112F-43BE-938F-949ACF4CE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107EA75-B66F-478F-A9A4-8BE4090A18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B032A1FF-0163-4F65-9627-3D0E330E7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8F81DD7-3941-40F3-A5C5-1D25AD61E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767D955C-E4A5-47E9-B07D-7C7FD8E39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31DEA5B-7DF4-4F3E-B837-7388E6701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F640D8A9-2845-4810-99AA-3464C47FB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C1AA428D-A610-40EA-926D-72664C6A3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088B6BF5-3A26-476D-AF79-46892B0AE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A0D38E94-BDA0-466A-866C-7D754B54B6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2E4807B4-64BB-4BB1-A6C7-B9F8B78FE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AB74427A-2B27-4328-8ECD-0166E61D8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058C6F50-4093-4240-B613-EA20F73E29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41C2F64-B446-495C-B3ED-DA19115FD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EDDACDA-D780-49ED-88B3-AC1E6CECD3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B6F340F-6BFF-4869-B569-850333B1C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C4FC277F-1805-46F5-8D99-EE30A5FCD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E3D8861-A4CB-46F2-812C-4857D1E76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C3AD847-D9CA-4EC5-890E-21244786F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CA89CE44-4244-411C-A74F-1446D8BC1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60E6026F-2714-4620-8EE9-3C55C2D6C2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C0A828ED-45A9-4D69-975D-19CD36650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970CBCD0-B8B7-483D-A17D-9351A1A47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8BDEF120-B9AE-44F5-B98D-937D9C9293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A8C22314-7ABA-46AF-98F6-EA626787D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8E57EC52-CDFD-4DC8-8C7F-DA76CBC94D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2E44CDAD-CC81-4519-A934-3E75CB58F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7234B76-B5E7-497F-8C9A-BEADE7D2A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308AC98-72DE-4623-8351-5CDBA5F85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16BCA60F-A345-4A89-8E76-8F628DE249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B712711F-FF52-40E0-8B6D-7AB132EFBB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EBB99ABA-6734-4713-A9AA-6A0613DB3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A8DBC39A-A841-4DAD-A5EE-BAD254A4F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E88E8002-19BD-4C58-ACEF-D092676D5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637DEA0B-D0C3-4386-B016-901208881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E085198-3B84-4E70-8004-5B739F0D0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1F8854E4-646B-4843-9429-2E68B3AE9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75E4420-1C5B-4C29-9622-F3DA7E0BF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69099746-E839-480D-A294-385184855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35C60C66-6A6A-42B6-82CE-9F5BCAD5F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A85425DE-B5F8-4166-8F76-168A6E6F5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AF5E9558-8664-40E2-818A-C90536250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620CC716-8E51-492E-95F3-7DF5778E8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87956267-D439-4A6C-8779-9864DDF69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E566625F-0177-4163-AAC6-DD5AA3525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01580694-1781-46F9-B2C4-76F4689BA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1635D9A5-51BC-49A2-9AE2-4C8147FC5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B6D58AC8-F8B3-4C3D-AE9F-26677AE638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53CA316E-6515-47CF-9F53-7A0EE31AF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F8E79866-F842-47A5-8D8C-0185FD69D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A1939D2F-E660-4CFF-BF9C-2146DD9CC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3F048F16-4CC3-406C-93A3-3CEDF31C4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BA5658A8-AB7B-409C-A206-50CDD581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1A4F8AC2-9FA1-4E5B-ACB2-661CAABFEE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6438DDE6-AE18-4B2A-92CE-57D6032A1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19B002FA-1035-4DE8-8097-3675A4FB2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699ADFD1-CBA1-4C59-A545-CA6EEAF2C4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85DDA6CB-B8BF-4E57-BF2E-5C880FAF87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6A8B2946-9D70-4DD4-B9B2-606E8F83A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319A466-F3AE-4F1F-BD2F-77D9F148B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C6CF0A07-A757-404E-9880-5AF3D52DE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D3C2686-5B08-4159-865F-1B0A72E7E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5AAB7354-0524-4F71-83F0-35FAFA9EE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C93C7EEE-727B-4A0D-AA01-3B0893F866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7F98C909-0D3D-402C-86A1-9647DA57BA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29CF4616-0FC7-4D90-97D4-47F26C31B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A5151952-7057-44BC-B171-EC280CDD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0CC14CA9-836E-4131-9614-CC7AF80C7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9227461-A59A-437A-A371-0B3DD0510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4564435B-AE59-45CC-A733-1D61AB9A5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24964014-4F54-4767-B2A1-1E68A49A2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AB12DA42-BE2F-486C-A207-50F0B2A0D6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F35083CD-4EE4-48A6-BDE4-DCEB0CD08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2ACA69B4-304D-4E76-91E8-B824CC474C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5FBB8B7-7087-4F0C-8A80-BA19FA3C5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708B546A-B18E-4E08-B52F-1F1FB4515C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4D083028-5844-4BA9-91D6-6066256F8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6BDB7B8-D976-4509-BB67-E960BEB6E3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1F8D90CC-4AD0-49F4-B215-61FD0A2FE8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FA255F4C-2D85-48C3-A425-B1B090100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64D88F2F-ACB0-4172-BB9F-71ABC334D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6102F024-AF29-4883-BE6C-52EFD02071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809DB4B0-EDB8-4635-9A3D-B48E59658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BA4BB9B4-19AF-4964-8FDE-1C02C01F3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3466ACF5-678D-47AC-A8E1-250FBEA6E5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F4BE354-56F1-4CC0-ABC3-CFA225559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1FF6AB4A-7E14-48F4-B58E-D3BCD7F55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826A8026-2DFD-4691-81ED-CF8C6C810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DCBE85A3-D478-4EBF-A094-768EDE80E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9B03629E-D0C6-47D9-9E55-FB00BFBAD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7ECA1C99-3F19-4C93-9683-CDDBE2840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6E53F2EA-BC30-4BEC-BBA5-FF485FD8B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4FE941FB-7EBE-489D-B1D8-06BC9E2F78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4FCECFFB-D979-4814-99CC-B8C0CCE047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5218BC88-1436-4861-9108-ED5C49172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7C43492A-8ADB-4CDA-976F-F9159DE14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48A8C4E-CD2B-4E83-895D-6B1071C5E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315E315-11E8-4514-BE71-EEA42E2372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26C36A72-5D83-400B-9DC6-D6A4F7D365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DF388598-6DD8-4B12-8DBD-1F8933348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42ADD8C0-C6F0-46A9-8D78-B6026B55B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B5CC1749-FD2F-40FD-AA5A-CAFE9C6E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38F5A197-D6C9-4BDB-A9DE-7FFE84B35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0B6C64F3-7126-4337-9067-15A64EF535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5A902BCF-C9BF-4566-AC1E-1E91502F2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09B1FBFF-C965-462A-9B34-D01689CAFE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C13CFECF-7502-40A2-92A6-3DBC74DF93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01280C84-683C-4088-8E3C-8A98A6749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3747508C-3AE5-4D8D-A086-A46FDBEDE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EEC02501-119D-4C07-AB8C-A131B125B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F899201-EDD3-4F1A-89A6-345290E70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25488C2-1481-42C0-AE4D-4052F7EFF7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84F224FC-B0FB-4A2E-A9BD-0F7CFB241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D04F68AF-F37B-4407-8471-E549ADCFA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6030291B-8F7B-4D02-A35F-561C0DAA8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3E961417-D5BB-4D51-8FD8-340228425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133EAFF3-FE9C-4606-89F9-19982C0FE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01882DC7-070C-47B0-B378-FA112A6CA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BDF1B4B0-0A75-4538-A610-7272090817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6E4AD28E-F206-45E2-9B00-A2E68FFB4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735023C8-4EFD-461A-8FFD-C78035856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7FFEB6B5-C11C-4B5F-BCC4-C86C5659E6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338397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E17F4D-8541-1649-B06B-92597EFBA85A}"/>
              </a:ext>
            </a:extLst>
          </p:cNvPr>
          <p:cNvSpPr>
            <a:spLocks noGrp="1"/>
          </p:cNvSpPr>
          <p:nvPr>
            <p:ph type="title"/>
          </p:nvPr>
        </p:nvSpPr>
        <p:spPr>
          <a:xfrm>
            <a:off x="946521" y="396117"/>
            <a:ext cx="5217172" cy="1158857"/>
          </a:xfrm>
        </p:spPr>
        <p:txBody>
          <a:bodyPr anchor="b">
            <a:normAutofit/>
          </a:bodyPr>
          <a:lstStyle/>
          <a:p>
            <a:r>
              <a:rPr lang="en-US"/>
              <a:t>ANC Testing</a:t>
            </a:r>
          </a:p>
        </p:txBody>
      </p:sp>
      <p:grpSp>
        <p:nvGrpSpPr>
          <p:cNvPr id="36" name="Group 35">
            <a:extLst>
              <a:ext uri="{FF2B5EF4-FFF2-40B4-BE49-F238E27FC236}">
                <a16:creationId xmlns:a16="http://schemas.microsoft.com/office/drawing/2014/main" id="{268C940D-4516-4630-B49F-65C1A82FEA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91258" y="619275"/>
            <a:ext cx="932200" cy="932200"/>
            <a:chOff x="10791258" y="619275"/>
            <a:chExt cx="932200" cy="932200"/>
          </a:xfrm>
        </p:grpSpPr>
        <p:sp>
          <p:nvSpPr>
            <p:cNvPr id="37" name="Graphic 212">
              <a:extLst>
                <a:ext uri="{FF2B5EF4-FFF2-40B4-BE49-F238E27FC236}">
                  <a16:creationId xmlns:a16="http://schemas.microsoft.com/office/drawing/2014/main" id="{160C130F-E752-44CF-98A8-75490C2A2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8" name="Graphic 212">
              <a:extLst>
                <a:ext uri="{FF2B5EF4-FFF2-40B4-BE49-F238E27FC236}">
                  <a16:creationId xmlns:a16="http://schemas.microsoft.com/office/drawing/2014/main" id="{9690DAC5-9FBA-4943-959B-751AF2B46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sp>
        <p:nvSpPr>
          <p:cNvPr id="3" name="Content Placeholder 2">
            <a:extLst>
              <a:ext uri="{FF2B5EF4-FFF2-40B4-BE49-F238E27FC236}">
                <a16:creationId xmlns:a16="http://schemas.microsoft.com/office/drawing/2014/main" id="{589C8B7B-5930-1549-A2FB-45F1C02E8737}"/>
              </a:ext>
            </a:extLst>
          </p:cNvPr>
          <p:cNvSpPr>
            <a:spLocks noGrp="1"/>
          </p:cNvSpPr>
          <p:nvPr>
            <p:ph idx="1"/>
          </p:nvPr>
        </p:nvSpPr>
        <p:spPr>
          <a:xfrm>
            <a:off x="590550" y="1747592"/>
            <a:ext cx="5573143" cy="4351338"/>
          </a:xfrm>
        </p:spPr>
        <p:txBody>
          <a:bodyPr vert="horz" lIns="91440" tIns="45720" rIns="91440" bIns="45720" rtlCol="0" anchor="t">
            <a:normAutofit/>
          </a:bodyPr>
          <a:lstStyle/>
          <a:p>
            <a:r>
              <a:rPr lang="en-US" sz="3200"/>
              <a:t>If HCP Discontinues Clozapine</a:t>
            </a:r>
          </a:p>
          <a:p>
            <a:pPr lvl="1">
              <a:buSzPct val="75000"/>
              <a:buFont typeface="Courier New" panose="02070309020205020404" pitchFamily="49" charset="0"/>
              <a:buChar char="o"/>
            </a:pPr>
            <a:r>
              <a:rPr lang="en-US" sz="3000"/>
              <a:t>Weekly labs may continue</a:t>
            </a:r>
          </a:p>
          <a:p>
            <a:pPr lvl="2">
              <a:buSzPct val="75000"/>
              <a:buFont typeface="Wingdings" pitchFamily="2" charset="2"/>
              <a:buChar char="§"/>
            </a:pPr>
            <a:r>
              <a:rPr lang="en-US" sz="2800"/>
              <a:t>for at least 4 more weeks</a:t>
            </a:r>
            <a:endParaRPr lang="en-US" sz="2800">
              <a:ea typeface="Source Sans Pro"/>
            </a:endParaRPr>
          </a:p>
          <a:p>
            <a:pPr marL="914400" lvl="2" indent="0">
              <a:buNone/>
            </a:pPr>
            <a:endParaRPr lang="en-US"/>
          </a:p>
          <a:p>
            <a:pPr marL="457200" lvl="1" indent="0">
              <a:buNone/>
            </a:pPr>
            <a:endParaRPr lang="en-US"/>
          </a:p>
          <a:p>
            <a:endParaRPr lang="en-US"/>
          </a:p>
        </p:txBody>
      </p:sp>
      <p:grpSp>
        <p:nvGrpSpPr>
          <p:cNvPr id="40" name="Group 39">
            <a:extLst>
              <a:ext uri="{FF2B5EF4-FFF2-40B4-BE49-F238E27FC236}">
                <a16:creationId xmlns:a16="http://schemas.microsoft.com/office/drawing/2014/main" id="{C93F2521-5FCA-4EE4-ADB9-C71AB81B88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91531" y="1216299"/>
            <a:ext cx="1598829" cy="531293"/>
            <a:chOff x="6491531" y="1420258"/>
            <a:chExt cx="1598829" cy="531293"/>
          </a:xfrm>
          <a:solidFill>
            <a:schemeClr val="tx1"/>
          </a:solidFill>
        </p:grpSpPr>
        <p:grpSp>
          <p:nvGrpSpPr>
            <p:cNvPr id="41" name="Graphic 190">
              <a:extLst>
                <a:ext uri="{FF2B5EF4-FFF2-40B4-BE49-F238E27FC236}">
                  <a16:creationId xmlns:a16="http://schemas.microsoft.com/office/drawing/2014/main" id="{701F4A7E-EE52-4FFF-847D-941A57F6EDA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45" name="Freeform: Shape 44">
                <a:extLst>
                  <a:ext uri="{FF2B5EF4-FFF2-40B4-BE49-F238E27FC236}">
                    <a16:creationId xmlns:a16="http://schemas.microsoft.com/office/drawing/2014/main" id="{44C45BFB-2AD2-45F8-9F4B-9151A686E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82FD8094-5F5E-411D-96E3-0D8E76B94F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42" name="Graphic 190">
              <a:extLst>
                <a:ext uri="{FF2B5EF4-FFF2-40B4-BE49-F238E27FC236}">
                  <a16:creationId xmlns:a16="http://schemas.microsoft.com/office/drawing/2014/main" id="{F3FB933A-7D1C-4A1F-9589-2006261FD96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43" name="Freeform: Shape 42">
                <a:extLst>
                  <a:ext uri="{FF2B5EF4-FFF2-40B4-BE49-F238E27FC236}">
                    <a16:creationId xmlns:a16="http://schemas.microsoft.com/office/drawing/2014/main" id="{965C4036-D195-4D1E-B436-A0379596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4F38E9F-35FC-437D-BE4E-33FDF60565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pic>
        <p:nvPicPr>
          <p:cNvPr id="10" name="Picture 9" descr="Row of test tubes">
            <a:extLst>
              <a:ext uri="{FF2B5EF4-FFF2-40B4-BE49-F238E27FC236}">
                <a16:creationId xmlns:a16="http://schemas.microsoft.com/office/drawing/2014/main" id="{677D1828-F0EF-0645-95F7-101D597D5C9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253021" y="1820334"/>
            <a:ext cx="3555043" cy="3217333"/>
          </a:xfrm>
          <a:prstGeom prst="rect">
            <a:avLst/>
          </a:prstGeom>
        </p:spPr>
      </p:pic>
      <p:grpSp>
        <p:nvGrpSpPr>
          <p:cNvPr id="48" name="Group 47">
            <a:extLst>
              <a:ext uri="{FF2B5EF4-FFF2-40B4-BE49-F238E27FC236}">
                <a16:creationId xmlns:a16="http://schemas.microsoft.com/office/drawing/2014/main" id="{2B7E220D-70BE-46E1-87EA-9239C10828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54385" y="4466592"/>
            <a:ext cx="1443404" cy="1443428"/>
            <a:chOff x="10154385" y="4452524"/>
            <a:chExt cx="1443404" cy="1443428"/>
          </a:xfrm>
          <a:solidFill>
            <a:schemeClr val="tx1"/>
          </a:solidFill>
        </p:grpSpPr>
        <p:grpSp>
          <p:nvGrpSpPr>
            <p:cNvPr id="49" name="Graphic 4">
              <a:extLst>
                <a:ext uri="{FF2B5EF4-FFF2-40B4-BE49-F238E27FC236}">
                  <a16:creationId xmlns:a16="http://schemas.microsoft.com/office/drawing/2014/main" id="{FC1A5110-77D2-40E7-81AD-268BA675FE7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220" name="Freeform: Shape 219">
                <a:extLst>
                  <a:ext uri="{FF2B5EF4-FFF2-40B4-BE49-F238E27FC236}">
                    <a16:creationId xmlns:a16="http://schemas.microsoft.com/office/drawing/2014/main" id="{4FA2A3FD-1B3F-42AF-BC02-85F36E0565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7AD487CA-8FBC-4540-AC49-97AE50C65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0D84CF57-47D1-43F3-A27F-4554C8874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CBEE7FBD-98AD-4AD4-8928-24BF44632D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84FD382E-B389-4D8F-A55E-6DFA291F0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98382AB7-ABEA-406A-BC9C-E929CB72C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687410AC-739F-4AF0-B3F3-BA1EE2D84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297F7ECB-7025-4A18-B6C1-9A8F179D8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E8BF277F-8AC7-4B9F-A748-658BC32F4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3861EEE4-BFC2-47F9-B33D-2CF7EF91D1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6EDB4948-A661-493E-A726-89FD160435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690295D3-F01C-40D4-AC18-38CDB597D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DE279E4F-F139-423E-AF42-7C309EE9E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BE503EF8-F0B7-4F0E-B82E-742BB8DB8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8BF1F2E6-2E0A-4F5C-AF29-167B9214D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D465F6F4-1BA9-4F7B-9980-3571C7C5CC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FFF3428D-3135-4073-AB27-8292AA4211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2EE4FAE5-DC40-43E2-BACB-84C2CCDA3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97E1E565-91F8-469C-998D-413D4E3D0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7AADD30B-6564-45CD-A760-00AD0ED73C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3B9ABBD5-5E76-4812-A4CF-2A8B16ADA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2F97912E-EDA5-4A75-A106-B25426BB6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A8D15062-DCA7-43EE-AB75-CD9C80F379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80EB5712-3433-46B4-A8DF-04A8D03E3E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6F3BFE28-EB41-4640-802B-FAA4F7378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203F4E0E-E3AE-4B10-B1BC-529CC3CD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1B83F41D-7419-46EC-8C00-37127DC3A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9991303F-ED54-4483-97A9-3143D1CA7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0B99A87F-D826-40DC-B688-B209D5253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3CB798D6-E3C9-41B2-8F20-F0CF870681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9CF03CDA-070F-49AE-B37C-4D08A1BAD2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D4CBFC42-413D-4BC6-9BEA-078040C01E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24A02437-3BDD-4242-9C52-0DB006A35E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7209D1D0-DC11-43F3-8050-D8C01D3B62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8A37369D-62F1-4A67-B1A1-658CBED41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68CD3744-B811-40BE-B10F-4D5B1AA93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3048B8EA-2CD0-40CF-B570-BD99E0F77C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2D8EA840-350B-405A-A1BB-40D93A00ED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6BFAC7FE-90ED-4400-9E88-D3EB802CF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F8A49AFF-4D6A-4290-A811-6ADBC2A2A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A5267CD0-3312-488A-ADC9-2A215FC9B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734AF3AE-4171-471C-AFDE-0A4B563D9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9761283D-6867-470C-85BB-833A5997B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232907EC-87D6-4A76-97C7-ED83798B87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9AE06A14-FDDB-4888-9F8A-C027B6FC7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408FBBF8-91F0-43DF-84FE-8585BD4C01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40F8B312-3204-4812-9CED-599503CC0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B3163C36-49A9-42CD-84AB-945A54810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C737819E-C741-419C-8B07-6CBF226F4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86094C82-164A-490B-A711-CBC5914A7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B97614F7-51E5-4AEF-B768-8C452874D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B6227872-28BD-445D-96AD-EF00622F8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C1DC2CF0-2FA0-43FC-9509-0C6DB072B6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9795B481-57FF-4E8E-83AA-E5D2E3E2F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148378AF-5FAD-46E5-9709-EA405E674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A673CCD4-0D19-45A5-A1E8-0C6F8E2C41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EE686E15-638D-450E-BD41-9EEC16695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19970629-2923-493A-A315-FA7EDF131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D8839461-CBD3-4A9A-BBCF-09A883587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06ACA65A-A638-4499-9A58-4BBB2D850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1E2A7DEF-7652-4468-8E3F-6FF0C0A9F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B20F00C4-6808-4F91-8495-A7C27E49A1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4254291C-CB21-424F-AF32-0C70F1642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C6D37468-BE92-4741-86A9-1417F2AA4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2A361414-EF46-4101-B08C-BA761D10D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62B99449-370E-4EEE-9DB6-159197F278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FAA977E9-699A-4D73-B0CF-CE0C4EB20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9EDD115C-F555-4352-B8FB-C7F9829FA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9454379A-04D7-4413-8E59-262DB6BCD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8E65F25A-79A5-4F0D-A340-475979F2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838E1E5B-3968-49BD-843C-C8C0F44C6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94CA466D-7602-4464-BAB2-071A59F8A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4A1357E7-09DA-4B68-A637-F277764E9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1EFCA436-DAC9-4B9E-82BE-E0DE3F5C8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FA482722-F397-4F01-97DD-D018FE637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5CF6C289-6A1B-4031-84CC-4DA52D08ED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42F190D1-D9E1-46D5-A212-6560B860B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08ADD086-4DD1-4EBA-BC75-CD93AE4D4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75A280D7-478F-468E-9644-B09B8FDEB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C9BE9354-BB23-458F-9AE3-DD8AC4F1E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861A354D-F521-44EF-9140-7393D26D2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C76B3340-3BF4-4FB9-B7FA-751617C73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C802BF6D-7C7F-41BF-B0CA-C5E6AFABB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712FB0EF-009B-4384-BD25-D3C6EBCC97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922F2BA9-9373-465D-8F24-F58DB9B1B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4FAD72B3-1B8B-4B05-B201-419A776FB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AC81E68B-1417-445D-9B51-60A0F91E5B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7D5A9E27-E07F-4466-9021-D25D85CDC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CF5DC41D-2B9C-4659-9F3E-C3A2BDE8B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5AA3263F-DADF-4BDD-82AC-F44BC4FE0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8999662B-626A-4D98-920C-CDA407F83B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D6C410A6-2F1A-4222-8D50-2781C5D7E5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9221CD39-A736-45F1-92AA-8533C1D277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B3025FBC-7A41-410A-AC63-DD483277D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09A5D562-F236-406C-A6FF-163F8FE290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98086E1B-8B11-4A2D-BB70-33C51E476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7B908F0B-B32A-46B3-8587-82EC271B8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B2687ECF-D561-41B0-AD3C-7F627A412B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F7F6218A-89E1-41D8-8C8C-6CF0F70F5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CAFE4E14-C851-4334-9F44-DFD70DD46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7011BCD2-D4B9-4726-8FF7-FF4B12983A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D21E20DA-52FD-41FC-AB37-5468D9F208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69EB0F03-97F9-4207-9552-FD5F92185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F1675131-367D-4E22-8170-BE1BCA565B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8CA3664D-20A4-4FCC-9CD3-E7A452C5B4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A9515CFE-D1C5-4594-A572-DB2235C694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DCFB6755-EA85-4DA9-A570-59F500E95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824F6828-D6CE-44D4-BF48-6FA7F58862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97E302B6-BC6F-4DF5-B1FA-3BEE99267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42327E29-F07F-4C06-A1E3-19EBCABEE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1FF70127-1DB3-4507-ABD4-BE6242907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9655D743-D6D1-4AAF-8644-B7B6053308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AEB3D1EA-07D1-4406-BF5A-AEA41D7D2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0DFB99DC-1A5F-455D-9AD5-B84298D1CB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30CD14F4-787A-4CB1-87CB-FD4A28816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A23CE74A-BDFD-4B56-84CA-734581FCF2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9E4FE61F-77E6-40E1-97B9-2B88B7CE9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3C5471DE-7760-4942-9752-D8676B2BE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AFC6266D-DA02-4614-88F2-7077DCC291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AE1A43A2-78D9-4279-B715-FED7BD949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A2B18DEA-1741-42E2-9097-7B5DE00183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A78E9B74-5DCA-4B60-89A6-2B3A85E24A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057B4547-96DD-4BA0-994D-C76DE93AD3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30454D66-4E7A-44FE-9822-3D34133AB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29051627-5724-440D-8B81-D4F83BE98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38507626-34D1-4BBF-B9EF-BDE8BBBFD6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209CB8E9-BC41-4D95-B65F-8285256AD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FB597DBE-D5A0-45B1-A659-8452BF04A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053D2250-26AE-4ED4-8644-0A23D1CBC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932173CC-8796-4913-BFB5-DEABBA855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79FC0C90-AECD-45F4-8BAD-CA3DAC393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9475113E-1AC5-4621-A394-9D0657FC01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EF8491AB-6DD8-4293-B4D7-550388F1BB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1851A60B-8BBD-4C38-9143-0AF1DC783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B9810BA7-727E-4871-A866-A0CD5EE6CD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E2252C24-7565-4F9E-81B7-F0385F30CB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91095F58-4C7C-4261-AF74-4C8BEA99F8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A79FED60-FFC3-4420-BB54-25D7E3D20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1B619CEC-F915-4E63-AF98-E4212F9F66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03FBB620-A91A-4FF4-B380-DC4FEC600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912F7E0D-8362-4060-BB77-EC596B279A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4F11F9EE-F36A-4206-AE5B-60825B153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F342A80B-ACB4-4C6F-8250-212611A28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D4EC40C9-93C0-498E-A05D-17EF46BB9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E42CF2F2-4895-495A-B10B-EE6C93BDB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2AFEDFDC-CB51-46B4-8294-26B55F973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AD19ED5F-B560-4366-AD14-9EC71C7ED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42E95D3F-2E55-4021-9D6F-B6E7224C9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F45660DB-2DA2-4937-B362-69FA55D2B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FA488514-5D26-42FF-BD81-E9F2E1DE3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421E4366-604D-4893-BE4C-08D448A06C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9128E702-7B78-4B59-BAB4-530DF53A8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97456D98-32F2-4486-81EE-5CBDC5137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F3173B06-C53D-4E52-B3D3-7D10BB963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A5E08649-A0F1-4F92-9B1A-23DD0768E2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0386755E-BD00-42F5-8AFD-3FE177FD6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38479D89-3237-4F5A-9785-2F84E973F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F86502C8-2734-48E5-9834-A8435644C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CEA77AA6-BB37-4CE8-9E75-DB4F595B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CF79F8C8-5618-4880-A26B-8310380F0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880EE80C-A78F-4B21-985E-50CACEF2E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0EDC8879-9797-42E5-AB8E-E36229BF3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1B37764D-AF04-4F2C-81D9-5EFA3E5C0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31C6105B-1E1B-4444-A6E5-5B157F3C1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559B4EC8-EFFF-4DCA-AAB8-26AF6679D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ED93E274-9D58-4EC9-80D4-33D9D3A09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6E5616A1-0B5F-4D6D-910E-792B393B3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BDD0D9C8-A2E7-4C95-BBC5-5E2D62D67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509401FA-7222-4A17-828C-1729888E93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grpSp>
          <p:nvGrpSpPr>
            <p:cNvPr id="50" name="Graphic 4">
              <a:extLst>
                <a:ext uri="{FF2B5EF4-FFF2-40B4-BE49-F238E27FC236}">
                  <a16:creationId xmlns:a16="http://schemas.microsoft.com/office/drawing/2014/main" id="{7B025375-9B31-46A6-87EC-BA8E94E678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51" name="Freeform: Shape 50">
                <a:extLst>
                  <a:ext uri="{FF2B5EF4-FFF2-40B4-BE49-F238E27FC236}">
                    <a16:creationId xmlns:a16="http://schemas.microsoft.com/office/drawing/2014/main" id="{454AFC84-3FCF-4783-9CE6-BE7BCF5CB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EEC3B2D5-1605-4334-8CC6-33D5D53E7F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93286B7-109A-47DD-BD18-3A8E2FCDF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6E4611D-D180-45CC-95F3-4D780BF21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075D9DF6-64E6-48A9-89BE-1AEDF3DBA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77E91B6-62FE-4219-8648-2FA062EE0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E05794AA-8ED8-4FEB-B9E2-3D6829552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0CEF7D50-E12D-4F46-9B10-16E903FB7F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4D885088-5CE2-4ABB-AC5F-8E295C63A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B7F9B5BB-81CC-442B-B607-5F084799EE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1CC6AB35-BB47-42CE-9492-77B57C3613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E13E089E-A0F7-4B85-BFEF-EABBF38248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9306C271-11BD-4ACA-99FC-BC847B6AB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A51C39C2-B68B-4FB3-AF93-3B6EFC5EB8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D19A9E62-BA64-414F-9053-428828BD4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90F1A2A5-D670-4734-B018-570175184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D896E20F-D59A-4E5C-AAC2-ED79FCAC3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B3B49622-0DD4-4378-A974-3EC752B2D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8BF83D4D-5E95-4F61-8A1C-624625209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B270157-AA6D-4EE4-9506-368F8C97C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4DA0BEE-AE9D-4CE8-B249-C229E628E8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D089CCA-7A85-405E-9AF7-96F814E3B8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E30352E-9DBA-4777-A093-B6F3D60607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264C5F14-2A45-42AA-948A-6C7D19578F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B3CF5D72-A8B6-4A2B-8F09-46F06C3B9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8D32D7ED-2507-43E0-BCA0-69F1D921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029896F-72B5-4FBB-98D7-A4A6B7A8E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C735037E-DA25-4564-960C-F744D00E1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975717CD-2FAA-46E2-825A-5A409DC36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ABAD2C5-9937-47FF-9A17-132CEA54C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5319C0FD-333B-49B2-B54F-959084B1C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A3F88462-C743-4DF3-9A31-09108B3DD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5A47CC3C-9310-422C-8AF8-CF56E286B3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64CBAB0F-DFA6-4370-AF0D-EAEA0DA18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CB75D567-78A7-4986-B241-E03EB5B6A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A6065FE5-5B5D-426F-A331-FFB91E483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48748863-F066-4C39-BA9E-951EA19F14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2988B46B-EC58-4704-8960-75C617B2C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C8F94F3-22A8-4403-BAF4-DA1344D120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6144F6B6-FBD2-44C5-93F2-36FB060AB8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FDFF1114-943E-4377-9482-AC35E9B91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E29A169E-8860-41C6-B2BA-656C9E87F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D1DA92F1-025A-41CC-892D-006269B6C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5B423574-AD0E-466C-A690-E3BF7ABCC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C37E67DD-12D5-49FA-AE92-B1F418632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3E085075-A03E-4D1C-A2BE-219D51E77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552ECBE-4DF7-4004-80CB-33A3864DC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BB1DFB18-112F-43BE-938F-949ACF4CE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7107EA75-B66F-478F-A9A4-8BE4090A18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B032A1FF-0163-4F65-9627-3D0E330E7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68F81DD7-3941-40F3-A5C5-1D25AD61E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767D955C-E4A5-47E9-B07D-7C7FD8E39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31DEA5B-7DF4-4F3E-B837-7388E6701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F640D8A9-2845-4810-99AA-3464C47FB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C1AA428D-A610-40EA-926D-72664C6A3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088B6BF5-3A26-476D-AF79-46892B0AE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A0D38E94-BDA0-466A-866C-7D754B54B6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2E4807B4-64BB-4BB1-A6C7-B9F8B78FE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AB74427A-2B27-4328-8ECD-0166E61D8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058C6F50-4093-4240-B613-EA20F73E29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341C2F64-B446-495C-B3ED-DA19115FD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DEDDACDA-D780-49ED-88B3-AC1E6CECD3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3B6F340F-6BFF-4869-B569-850333B1C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4FC277F-1805-46F5-8D99-EE30A5FCD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DE3D8861-A4CB-46F2-812C-4857D1E76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5C3AD847-D9CA-4EC5-890E-21244786F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CA89CE44-4244-411C-A74F-1446D8BC1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60E6026F-2714-4620-8EE9-3C55C2D6C2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C0A828ED-45A9-4D69-975D-19CD36650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970CBCD0-B8B7-483D-A17D-9351A1A47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8BDEF120-B9AE-44F5-B98D-937D9C9293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A8C22314-7ABA-46AF-98F6-EA626787D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8E57EC52-CDFD-4DC8-8C7F-DA76CBC94D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2E44CDAD-CC81-4519-A934-3E75CB58F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7234B76-B5E7-497F-8C9A-BEADE7D2A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308AC98-72DE-4623-8351-5CDBA5F85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16BCA60F-A345-4A89-8E76-8F628DE249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B712711F-FF52-40E0-8B6D-7AB132EFBB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EBB99ABA-6734-4713-A9AA-6A0613DB3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A8DBC39A-A841-4DAD-A5EE-BAD254A4F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E88E8002-19BD-4C58-ACEF-D092676D5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637DEA0B-D0C3-4386-B016-901208881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1E085198-3B84-4E70-8004-5B739F0D0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1F8854E4-646B-4843-9429-2E68B3AE9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75E4420-1C5B-4C29-9622-F3DA7E0BF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9099746-E839-480D-A294-385184855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35C60C66-6A6A-42B6-82CE-9F5BCAD5F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A85425DE-B5F8-4166-8F76-168A6E6F5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AF5E9558-8664-40E2-818A-C90536250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620CC716-8E51-492E-95F3-7DF5778E8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7956267-D439-4A6C-8779-9864DDF69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E566625F-0177-4163-AAC6-DD5AA3525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1580694-1781-46F9-B2C4-76F4689BA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1635D9A5-51BC-49A2-9AE2-4C8147FC5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B6D58AC8-F8B3-4C3D-AE9F-26677AE638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3CA316E-6515-47CF-9F53-7A0EE31AF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8E79866-F842-47A5-8D8C-0185FD69D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A1939D2F-E660-4CFF-BF9C-2146DD9CC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3F048F16-4CC3-406C-93A3-3CEDF31C4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BA5658A8-AB7B-409C-A206-50CDD581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1A4F8AC2-9FA1-4E5B-ACB2-661CAABFEE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438DDE6-AE18-4B2A-92CE-57D6032A1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19B002FA-1035-4DE8-8097-3675A4FB2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699ADFD1-CBA1-4C59-A545-CA6EEAF2C4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85DDA6CB-B8BF-4E57-BF2E-5C880FAF87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6A8B2946-9D70-4DD4-B9B2-606E8F83A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C319A466-F3AE-4F1F-BD2F-77D9F148B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C6CF0A07-A757-404E-9880-5AF3D52DE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DD3C2686-5B08-4159-865F-1B0A72E7E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5AAB7354-0524-4F71-83F0-35FAFA9EE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C93C7EEE-727B-4A0D-AA01-3B0893F866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7F98C909-0D3D-402C-86A1-9647DA57BA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9CF4616-0FC7-4D90-97D4-47F26C31B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A5151952-7057-44BC-B171-EC280CDD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0CC14CA9-836E-4131-9614-CC7AF80C7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9227461-A59A-437A-A371-0B3DD0510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4564435B-AE59-45CC-A733-1D61AB9A5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24964014-4F54-4767-B2A1-1E68A49A2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AB12DA42-BE2F-486C-A207-50F0B2A0D6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F35083CD-4EE4-48A6-BDE4-DCEB0CD08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ACA69B4-304D-4E76-91E8-B824CC474C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05FBB8B7-7087-4F0C-8A80-BA19FA3C5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708B546A-B18E-4E08-B52F-1F1FB4515C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4D083028-5844-4BA9-91D6-6066256F8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46BDB7B8-D976-4509-BB67-E960BEB6E3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1F8D90CC-4AD0-49F4-B215-61FD0A2FE8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FA255F4C-2D85-48C3-A425-B1B090100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64D88F2F-ACB0-4172-BB9F-71ABC334D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6102F024-AF29-4883-BE6C-52EFD02071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809DB4B0-EDB8-4635-9A3D-B48E59658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BA4BB9B4-19AF-4964-8FDE-1C02C01F3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3466ACF5-678D-47AC-A8E1-250FBEA6E5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CF4BE354-56F1-4CC0-ABC3-CFA225559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1FF6AB4A-7E14-48F4-B58E-D3BCD7F55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826A8026-2DFD-4691-81ED-CF8C6C810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DCBE85A3-D478-4EBF-A094-768EDE80E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9B03629E-D0C6-47D9-9E55-FB00BFBAD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ECA1C99-3F19-4C93-9683-CDDBE2840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6E53F2EA-BC30-4BEC-BBA5-FF485FD8B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4FE941FB-7EBE-489D-B1D8-06BC9E2F78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4FCECFFB-D979-4814-99CC-B8C0CCE047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5218BC88-1436-4861-9108-ED5C49172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7C43492A-8ADB-4CDA-976F-F9159DE14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448A8C4E-CD2B-4E83-895D-6B1071C5E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315E315-11E8-4514-BE71-EEA42E2372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26C36A72-5D83-400B-9DC6-D6A4F7D365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DF388598-6DD8-4B12-8DBD-1F8933348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42ADD8C0-C6F0-46A9-8D78-B6026B55B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B5CC1749-FD2F-40FD-AA5A-CAFE9C6E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38F5A197-D6C9-4BDB-A9DE-7FFE84B35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0B6C64F3-7126-4337-9067-15A64EF535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5A902BCF-C9BF-4566-AC1E-1E91502F2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09B1FBFF-C965-462A-9B34-D01689CAFE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C13CFECF-7502-40A2-92A6-3DBC74DF93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01280C84-683C-4088-8E3C-8A98A6749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3747508C-3AE5-4D8D-A086-A46FDBEDE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EEC02501-119D-4C07-AB8C-A131B125B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8F899201-EDD3-4F1A-89A6-345290E70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225488C2-1481-42C0-AE4D-4052F7EFF7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84F224FC-B0FB-4A2E-A9BD-0F7CFB241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D04F68AF-F37B-4407-8471-E549ADCFA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6030291B-8F7B-4D02-A35F-561C0DAA8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3E961417-D5BB-4D51-8FD8-340228425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133EAFF3-FE9C-4606-89F9-19982C0FE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01882DC7-070C-47B0-B378-FA112A6CA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BDF1B4B0-0A75-4538-A610-7272090817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6E4AD28E-F206-45E2-9B00-A2E68FFB4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735023C8-4EFD-461A-8FFD-C78035856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7FFEB6B5-C11C-4B5F-BCC4-C86C5659E6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50565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2" name="Oval 141">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00B652-9188-9449-B225-57C9CB03472A}"/>
              </a:ext>
            </a:extLst>
          </p:cNvPr>
          <p:cNvSpPr>
            <a:spLocks noGrp="1"/>
          </p:cNvSpPr>
          <p:nvPr>
            <p:ph type="title"/>
          </p:nvPr>
        </p:nvSpPr>
        <p:spPr>
          <a:xfrm>
            <a:off x="838200" y="1748452"/>
            <a:ext cx="4974771" cy="3587786"/>
          </a:xfrm>
        </p:spPr>
        <p:txBody>
          <a:bodyPr>
            <a:normAutofit/>
          </a:bodyPr>
          <a:lstStyle/>
          <a:p>
            <a:pPr algn="ctr"/>
            <a:r>
              <a:rPr lang="en-US"/>
              <a:t>MAP Consultant</a:t>
            </a:r>
          </a:p>
        </p:txBody>
      </p:sp>
      <p:grpSp>
        <p:nvGrpSpPr>
          <p:cNvPr id="144"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tx1"/>
          </a:solidFill>
        </p:grpSpPr>
        <p:sp>
          <p:nvSpPr>
            <p:cNvPr id="145" name="Freeform: Shape 144">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148"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50"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152"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tx1"/>
          </a:solidFill>
        </p:grpSpPr>
        <p:sp>
          <p:nvSpPr>
            <p:cNvPr id="153" name="Freeform: Shape 152">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grpSp>
        <p:nvGrpSpPr>
          <p:cNvPr id="323"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tx1">
              <a:alpha val="60000"/>
            </a:schemeClr>
          </a:solidFill>
        </p:grpSpPr>
        <p:sp>
          <p:nvSpPr>
            <p:cNvPr id="324" name="Freeform: Shape 323">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460" name="Freeform: Shape 459">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4" name="Freeform: Shape 463">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5" name="Freeform: Shape 464">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78" name="Freeform: Shape 477">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80" name="Freeform: Shape 479">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2" name="Freeform: Shape 481">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3" name="Freeform: Shape 482">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84" name="Freeform: Shape 483">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86" name="Freeform: Shape 485">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7" name="Freeform: Shape 486">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88" name="Freeform: Shape 487">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490" name="Freeform: Shape 489">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1" name="Freeform: Shape 490">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492" name="Freeform: Shape 491">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556D2646-644B-8849-A505-8EC73B7FEB47}"/>
              </a:ext>
            </a:extLst>
          </p:cNvPr>
          <p:cNvSpPr>
            <a:spLocks noGrp="1"/>
          </p:cNvSpPr>
          <p:nvPr>
            <p:ph idx="1"/>
          </p:nvPr>
        </p:nvSpPr>
        <p:spPr>
          <a:xfrm>
            <a:off x="6366518" y="1067322"/>
            <a:ext cx="5646524" cy="4351338"/>
          </a:xfrm>
        </p:spPr>
        <p:txBody>
          <a:bodyPr>
            <a:normAutofit/>
          </a:bodyPr>
          <a:lstStyle/>
          <a:p>
            <a:endParaRPr lang="en-US" sz="3600"/>
          </a:p>
          <a:p>
            <a:pPr marL="0" indent="0">
              <a:buNone/>
            </a:pPr>
            <a:r>
              <a:rPr lang="en-US" sz="4000"/>
              <a:t>Contact MAP Consultant</a:t>
            </a:r>
          </a:p>
          <a:p>
            <a:pPr lvl="1"/>
            <a:r>
              <a:rPr lang="en-US" sz="3600"/>
              <a:t>Missed Clozapine Dose</a:t>
            </a:r>
            <a:r>
              <a:rPr lang="en-US" sz="3200"/>
              <a:t> </a:t>
            </a:r>
          </a:p>
          <a:p>
            <a:pPr marL="914400" lvl="2" indent="0">
              <a:buNone/>
            </a:pPr>
            <a:endParaRPr lang="en-US" sz="3600"/>
          </a:p>
          <a:p>
            <a:pPr marL="0" indent="0">
              <a:buNone/>
            </a:pPr>
            <a:endParaRPr lang="en-US"/>
          </a:p>
        </p:txBody>
      </p:sp>
    </p:spTree>
    <p:extLst>
      <p:ext uri="{BB962C8B-B14F-4D97-AF65-F5344CB8AC3E}">
        <p14:creationId xmlns:p14="http://schemas.microsoft.com/office/powerpoint/2010/main" val="133336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6D32F7-83A8-4C45-85E7-E569BCB70EE5}"/>
              </a:ext>
            </a:extLst>
          </p:cNvPr>
          <p:cNvSpPr>
            <a:spLocks noGrp="1"/>
          </p:cNvSpPr>
          <p:nvPr>
            <p:ph type="title"/>
          </p:nvPr>
        </p:nvSpPr>
        <p:spPr>
          <a:xfrm>
            <a:off x="838200" y="1195697"/>
            <a:ext cx="3200400" cy="4238118"/>
          </a:xfrm>
        </p:spPr>
        <p:txBody>
          <a:bodyPr>
            <a:normAutofit/>
          </a:bodyPr>
          <a:lstStyle/>
          <a:p>
            <a:r>
              <a:rPr lang="en-US"/>
              <a:t>Objectives</a:t>
            </a:r>
          </a:p>
        </p:txBody>
      </p:sp>
      <p:grpSp>
        <p:nvGrpSpPr>
          <p:cNvPr id="11"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tx1"/>
          </a:solidFill>
        </p:grpSpPr>
        <p:sp>
          <p:nvSpPr>
            <p:cNvPr id="12" name="Freeform: Shape 11">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15" name="Graphic 38">
            <a:extLst>
              <a:ext uri="{FF2B5EF4-FFF2-40B4-BE49-F238E27FC236}">
                <a16:creationId xmlns:a16="http://schemas.microsoft.com/office/drawing/2014/main" id="{A8630B61-2CB6-4E0C-90A1-05A307F9CD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tx1">
              <a:alpha val="60000"/>
            </a:schemeClr>
          </a:solidFill>
        </p:grpSpPr>
        <p:sp>
          <p:nvSpPr>
            <p:cNvPr id="16" name="Freeform: Shape 15">
              <a:extLst>
                <a:ext uri="{FF2B5EF4-FFF2-40B4-BE49-F238E27FC236}">
                  <a16:creationId xmlns:a16="http://schemas.microsoft.com/office/drawing/2014/main" id="{7EB5F489-45BA-4254-B501-559099D88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8ECAADA-4087-4FFC-801E-BF007B413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9" name="Oval 18">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3"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tx1"/>
          </a:solidFill>
        </p:grpSpPr>
        <p:sp>
          <p:nvSpPr>
            <p:cNvPr id="24" name="Freeform: Shape 23">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graphicFrame>
        <p:nvGraphicFramePr>
          <p:cNvPr id="5" name="Content Placeholder 2">
            <a:extLst>
              <a:ext uri="{FF2B5EF4-FFF2-40B4-BE49-F238E27FC236}">
                <a16:creationId xmlns:a16="http://schemas.microsoft.com/office/drawing/2014/main" id="{69481240-FD8F-4520-9BB2-1208D39B9BEC}"/>
              </a:ext>
            </a:extLst>
          </p:cNvPr>
          <p:cNvGraphicFramePr>
            <a:graphicFrameLocks noGrp="1"/>
          </p:cNvGraphicFramePr>
          <p:nvPr>
            <p:ph idx="1"/>
            <p:extLst>
              <p:ext uri="{D42A27DB-BD31-4B8C-83A1-F6EECF244321}">
                <p14:modId xmlns:p14="http://schemas.microsoft.com/office/powerpoint/2010/main" val="1442467621"/>
              </p:ext>
            </p:extLst>
          </p:nvPr>
        </p:nvGraphicFramePr>
        <p:xfrm>
          <a:off x="4782386" y="447277"/>
          <a:ext cx="6571413" cy="5729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8233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4" name="Rectangle 13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ectangle 141">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09" y="1187311"/>
            <a:ext cx="5089552" cy="4483379"/>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ectangle 143">
            <a:extLst>
              <a:ext uri="{FF2B5EF4-FFF2-40B4-BE49-F238E27FC236}">
                <a16:creationId xmlns:a16="http://schemas.microsoft.com/office/drawing/2014/main" id="{F6814848-248A-47DD-88E0-95099D951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301" y="1178924"/>
            <a:ext cx="5089552" cy="448337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97" name="Rectangle 145">
            <a:extLst>
              <a:ext uri="{FF2B5EF4-FFF2-40B4-BE49-F238E27FC236}">
                <a16:creationId xmlns:a16="http://schemas.microsoft.com/office/drawing/2014/main" id="{718BDA89-0D2C-4C4E-99F6-D7A220FE4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787" y="1130846"/>
            <a:ext cx="5039475" cy="4439266"/>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8" name="Graphic 38">
            <a:extLst>
              <a:ext uri="{FF2B5EF4-FFF2-40B4-BE49-F238E27FC236}">
                <a16:creationId xmlns:a16="http://schemas.microsoft.com/office/drawing/2014/main" id="{6B67BE95-96EF-433C-9F29-B0732AA6B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40" y="1424181"/>
            <a:ext cx="1355538" cy="503582"/>
            <a:chOff x="2267504" y="2540250"/>
            <a:chExt cx="1990951" cy="739640"/>
          </a:xfrm>
          <a:solidFill>
            <a:schemeClr val="tx1"/>
          </a:solidFill>
        </p:grpSpPr>
        <p:sp>
          <p:nvSpPr>
            <p:cNvPr id="149" name="Freeform: Shape 148">
              <a:extLst>
                <a:ext uri="{FF2B5EF4-FFF2-40B4-BE49-F238E27FC236}">
                  <a16:creationId xmlns:a16="http://schemas.microsoft.com/office/drawing/2014/main" id="{AD324976-1596-4B76-A61C-5626816B2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a:p>
          </p:txBody>
        </p:sp>
        <p:sp>
          <p:nvSpPr>
            <p:cNvPr id="499" name="Freeform: Shape 149">
              <a:extLst>
                <a:ext uri="{FF2B5EF4-FFF2-40B4-BE49-F238E27FC236}">
                  <a16:creationId xmlns:a16="http://schemas.microsoft.com/office/drawing/2014/main" id="{C44DEF24-FB22-48A2-8257-B97AD7E1A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500" name="Graphic 4">
            <a:extLst>
              <a:ext uri="{FF2B5EF4-FFF2-40B4-BE49-F238E27FC236}">
                <a16:creationId xmlns:a16="http://schemas.microsoft.com/office/drawing/2014/main" id="{D6E8B984-55B9-4A62-A043-997D00F0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32680" y="5188771"/>
            <a:ext cx="1076787" cy="1076789"/>
            <a:chOff x="5829300" y="3162300"/>
            <a:chExt cx="532256" cy="532257"/>
          </a:xfrm>
          <a:solidFill>
            <a:schemeClr val="tx1"/>
          </a:solidFill>
        </p:grpSpPr>
        <p:sp>
          <p:nvSpPr>
            <p:cNvPr id="501" name="Freeform: Shape 152">
              <a:extLst>
                <a:ext uri="{FF2B5EF4-FFF2-40B4-BE49-F238E27FC236}">
                  <a16:creationId xmlns:a16="http://schemas.microsoft.com/office/drawing/2014/main" id="{D4FAF4A8-82EB-4F6F-B601-43EBF0BD1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502" name="Freeform: Shape 153">
              <a:extLst>
                <a:ext uri="{FF2B5EF4-FFF2-40B4-BE49-F238E27FC236}">
                  <a16:creationId xmlns:a16="http://schemas.microsoft.com/office/drawing/2014/main" id="{26F2473F-E069-4558-9B41-E285BBE03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503" name="Freeform: Shape 154">
              <a:extLst>
                <a:ext uri="{FF2B5EF4-FFF2-40B4-BE49-F238E27FC236}">
                  <a16:creationId xmlns:a16="http://schemas.microsoft.com/office/drawing/2014/main" id="{FC9A4A76-2C9F-486C-9663-6A30A022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504" name="Freeform: Shape 155">
              <a:extLst>
                <a:ext uri="{FF2B5EF4-FFF2-40B4-BE49-F238E27FC236}">
                  <a16:creationId xmlns:a16="http://schemas.microsoft.com/office/drawing/2014/main" id="{88431DC7-D4CB-479A-AFA4-5B0C597A2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505" name="Freeform: Shape 156">
              <a:extLst>
                <a:ext uri="{FF2B5EF4-FFF2-40B4-BE49-F238E27FC236}">
                  <a16:creationId xmlns:a16="http://schemas.microsoft.com/office/drawing/2014/main" id="{30755DA1-6F28-4612-A4A7-B915468C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506" name="Freeform: Shape 157">
              <a:extLst>
                <a:ext uri="{FF2B5EF4-FFF2-40B4-BE49-F238E27FC236}">
                  <a16:creationId xmlns:a16="http://schemas.microsoft.com/office/drawing/2014/main" id="{4616ED79-5475-49E6-A5FE-8D9DB12FB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507" name="Freeform: Shape 158">
              <a:extLst>
                <a:ext uri="{FF2B5EF4-FFF2-40B4-BE49-F238E27FC236}">
                  <a16:creationId xmlns:a16="http://schemas.microsoft.com/office/drawing/2014/main" id="{21DCEB47-7140-4682-8DBF-7667BE28F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508" name="Freeform: Shape 159">
              <a:extLst>
                <a:ext uri="{FF2B5EF4-FFF2-40B4-BE49-F238E27FC236}">
                  <a16:creationId xmlns:a16="http://schemas.microsoft.com/office/drawing/2014/main" id="{EA931BD3-5A56-42F2-B6B5-647B28D1C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509" name="Freeform: Shape 160">
              <a:extLst>
                <a:ext uri="{FF2B5EF4-FFF2-40B4-BE49-F238E27FC236}">
                  <a16:creationId xmlns:a16="http://schemas.microsoft.com/office/drawing/2014/main" id="{820E4C8E-4190-498D-9556-6DA668A8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510" name="Freeform: Shape 161">
              <a:extLst>
                <a:ext uri="{FF2B5EF4-FFF2-40B4-BE49-F238E27FC236}">
                  <a16:creationId xmlns:a16="http://schemas.microsoft.com/office/drawing/2014/main" id="{54B2F30F-0B57-4D60-A087-CD6A471F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511" name="Freeform: Shape 162">
              <a:extLst>
                <a:ext uri="{FF2B5EF4-FFF2-40B4-BE49-F238E27FC236}">
                  <a16:creationId xmlns:a16="http://schemas.microsoft.com/office/drawing/2014/main" id="{FC5E8C73-ED41-4214-AEE6-3C5F49384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512" name="Freeform: Shape 163">
              <a:extLst>
                <a:ext uri="{FF2B5EF4-FFF2-40B4-BE49-F238E27FC236}">
                  <a16:creationId xmlns:a16="http://schemas.microsoft.com/office/drawing/2014/main" id="{B1F94534-FE3E-476C-870B-E714E4A66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513" name="Freeform: Shape 164">
              <a:extLst>
                <a:ext uri="{FF2B5EF4-FFF2-40B4-BE49-F238E27FC236}">
                  <a16:creationId xmlns:a16="http://schemas.microsoft.com/office/drawing/2014/main" id="{8DE6C1B0-4D58-4937-B2B7-B1207CA18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4A00B652-9188-9449-B225-57C9CB03472A}"/>
              </a:ext>
            </a:extLst>
          </p:cNvPr>
          <p:cNvSpPr>
            <a:spLocks noGrp="1"/>
          </p:cNvSpPr>
          <p:nvPr>
            <p:ph type="title"/>
          </p:nvPr>
        </p:nvSpPr>
        <p:spPr>
          <a:xfrm>
            <a:off x="838200" y="1391619"/>
            <a:ext cx="4974771" cy="4042196"/>
          </a:xfrm>
        </p:spPr>
        <p:txBody>
          <a:bodyPr>
            <a:normAutofit/>
          </a:bodyPr>
          <a:lstStyle/>
          <a:p>
            <a:pPr algn="ctr"/>
            <a:r>
              <a:rPr lang="en-US"/>
              <a:t>Prescribing Health Care Provider</a:t>
            </a:r>
          </a:p>
        </p:txBody>
      </p:sp>
      <p:sp>
        <p:nvSpPr>
          <p:cNvPr id="514" name="Graphic 212">
            <a:extLst>
              <a:ext uri="{FF2B5EF4-FFF2-40B4-BE49-F238E27FC236}">
                <a16:creationId xmlns:a16="http://schemas.microsoft.com/office/drawing/2014/main" id="{7CE98B01-ED41-482F-AFA1-19C7FA7C0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15" name="Graphic 212">
            <a:extLst>
              <a:ext uri="{FF2B5EF4-FFF2-40B4-BE49-F238E27FC236}">
                <a16:creationId xmlns:a16="http://schemas.microsoft.com/office/drawing/2014/main" id="{B9CABDD0-8DF6-4974-A224-9A2A81778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 name="Content Placeholder 2">
            <a:extLst>
              <a:ext uri="{FF2B5EF4-FFF2-40B4-BE49-F238E27FC236}">
                <a16:creationId xmlns:a16="http://schemas.microsoft.com/office/drawing/2014/main" id="{556D2646-644B-8849-A505-8EC73B7FEB47}"/>
              </a:ext>
            </a:extLst>
          </p:cNvPr>
          <p:cNvSpPr>
            <a:spLocks noGrp="1"/>
          </p:cNvSpPr>
          <p:nvPr>
            <p:ph idx="1"/>
          </p:nvPr>
        </p:nvSpPr>
        <p:spPr>
          <a:xfrm>
            <a:off x="6477270" y="1130846"/>
            <a:ext cx="5501660" cy="4351338"/>
          </a:xfrm>
        </p:spPr>
        <p:txBody>
          <a:bodyPr>
            <a:normAutofit/>
          </a:bodyPr>
          <a:lstStyle/>
          <a:p>
            <a:r>
              <a:rPr lang="en-US" sz="4000"/>
              <a:t>If 2 or More Consecutive Days Missed</a:t>
            </a:r>
          </a:p>
          <a:p>
            <a:pPr lvl="1">
              <a:buSzPct val="75000"/>
              <a:buFont typeface="Courier New" panose="02070309020205020404" pitchFamily="49" charset="0"/>
              <a:buChar char="o"/>
            </a:pPr>
            <a:r>
              <a:rPr lang="en-US" sz="3600"/>
              <a:t>Do Not restart Clozaril</a:t>
            </a:r>
          </a:p>
          <a:p>
            <a:pPr lvl="2">
              <a:buSzPct val="75000"/>
              <a:buFont typeface="Wingdings" pitchFamily="2" charset="2"/>
              <a:buChar char="§"/>
            </a:pPr>
            <a:r>
              <a:rPr lang="en-US" sz="3400"/>
              <a:t>Without first </a:t>
            </a:r>
          </a:p>
          <a:p>
            <a:pPr lvl="3"/>
            <a:r>
              <a:rPr lang="en-US" sz="3200"/>
              <a:t>Consulting Prescribing HCP</a:t>
            </a:r>
          </a:p>
          <a:p>
            <a:pPr marL="0" indent="0">
              <a:buNone/>
            </a:pPr>
            <a:endParaRPr lang="en-US"/>
          </a:p>
        </p:txBody>
      </p:sp>
    </p:spTree>
    <p:extLst>
      <p:ext uri="{BB962C8B-B14F-4D97-AF65-F5344CB8AC3E}">
        <p14:creationId xmlns:p14="http://schemas.microsoft.com/office/powerpoint/2010/main" val="2593685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Close-up of a person using a mobile phone">
            <a:extLst>
              <a:ext uri="{FF2B5EF4-FFF2-40B4-BE49-F238E27FC236}">
                <a16:creationId xmlns:a16="http://schemas.microsoft.com/office/drawing/2014/main" id="{157FA930-290F-C647-A93B-B1B0EFE411E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511713" y="3104705"/>
            <a:ext cx="3634674" cy="3217333"/>
          </a:xfrm>
          <a:prstGeom prst="rect">
            <a:avLst/>
          </a:prstGeom>
        </p:spPr>
      </p:pic>
      <p:grpSp>
        <p:nvGrpSpPr>
          <p:cNvPr id="72" name="Group 71">
            <a:extLst>
              <a:ext uri="{FF2B5EF4-FFF2-40B4-BE49-F238E27FC236}">
                <a16:creationId xmlns:a16="http://schemas.microsoft.com/office/drawing/2014/main" id="{89C6B508-0B2C-4D80-99F6-BC8C9C6934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11" y="805742"/>
            <a:ext cx="3647770" cy="3193211"/>
            <a:chOff x="1674895" y="1345036"/>
            <a:chExt cx="5428610" cy="4210939"/>
          </a:xfrm>
        </p:grpSpPr>
        <p:sp>
          <p:nvSpPr>
            <p:cNvPr id="73" name="Rectangle 72">
              <a:extLst>
                <a:ext uri="{FF2B5EF4-FFF2-40B4-BE49-F238E27FC236}">
                  <a16:creationId xmlns:a16="http://schemas.microsoft.com/office/drawing/2014/main" id="{EA54034F-F9B1-4048-9AEF-C7AB99053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583F029-E06B-49B5-9779-2E8CEFD77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76" name="Rectangle 75">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5" y="685805"/>
            <a:ext cx="3624947" cy="3193211"/>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CB310E-681B-2D49-982F-5D0C194BFB13}"/>
              </a:ext>
            </a:extLst>
          </p:cNvPr>
          <p:cNvSpPr>
            <a:spLocks noGrp="1"/>
          </p:cNvSpPr>
          <p:nvPr>
            <p:ph type="title"/>
          </p:nvPr>
        </p:nvSpPr>
        <p:spPr>
          <a:xfrm>
            <a:off x="740584" y="859808"/>
            <a:ext cx="3543197" cy="2878986"/>
          </a:xfrm>
        </p:spPr>
        <p:txBody>
          <a:bodyPr>
            <a:normAutofit/>
          </a:bodyPr>
          <a:lstStyle/>
          <a:p>
            <a:pPr algn="ctr"/>
            <a:r>
              <a:rPr lang="en-US"/>
              <a:t>Report Immediately to HCP</a:t>
            </a:r>
          </a:p>
        </p:txBody>
      </p:sp>
      <p:grpSp>
        <p:nvGrpSpPr>
          <p:cNvPr id="78" name="Graphic 38">
            <a:extLst>
              <a:ext uri="{FF2B5EF4-FFF2-40B4-BE49-F238E27FC236}">
                <a16:creationId xmlns:a16="http://schemas.microsoft.com/office/drawing/2014/main" id="{6B67BE95-96EF-433C-9F29-B0732AA6B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17004"/>
            <a:ext cx="1370098" cy="508993"/>
            <a:chOff x="2267504" y="2540250"/>
            <a:chExt cx="1990951" cy="739640"/>
          </a:xfrm>
          <a:solidFill>
            <a:schemeClr val="tx1"/>
          </a:solidFill>
        </p:grpSpPr>
        <p:sp>
          <p:nvSpPr>
            <p:cNvPr id="79" name="Freeform: Shape 78">
              <a:extLst>
                <a:ext uri="{FF2B5EF4-FFF2-40B4-BE49-F238E27FC236}">
                  <a16:creationId xmlns:a16="http://schemas.microsoft.com/office/drawing/2014/main" id="{AD324976-1596-4B76-A61C-5626816B2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C44DEF24-FB22-48A2-8257-B97AD7E1A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82" name="Graphic 38">
            <a:extLst>
              <a:ext uri="{FF2B5EF4-FFF2-40B4-BE49-F238E27FC236}">
                <a16:creationId xmlns:a16="http://schemas.microsoft.com/office/drawing/2014/main" id="{36C5CE76-F42E-4B75-84C4-A9B2C8CE83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17004"/>
            <a:ext cx="1370098" cy="508993"/>
            <a:chOff x="2267504" y="2540250"/>
            <a:chExt cx="1990951" cy="739640"/>
          </a:xfrm>
          <a:solidFill>
            <a:schemeClr val="tx1">
              <a:alpha val="60000"/>
            </a:schemeClr>
          </a:solidFill>
        </p:grpSpPr>
        <p:sp>
          <p:nvSpPr>
            <p:cNvPr id="83" name="Freeform: Shape 82">
              <a:extLst>
                <a:ext uri="{FF2B5EF4-FFF2-40B4-BE49-F238E27FC236}">
                  <a16:creationId xmlns:a16="http://schemas.microsoft.com/office/drawing/2014/main" id="{F62D2BF9-9B3C-4B4B-B525-BFABA8B44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5022D0D2-0602-4CB2-97D5-418641B4F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86" name="Graphic 4">
            <a:extLst>
              <a:ext uri="{FF2B5EF4-FFF2-40B4-BE49-F238E27FC236}">
                <a16:creationId xmlns:a16="http://schemas.microsoft.com/office/drawing/2014/main" id="{D6E8B984-55B9-4A62-A043-997D00F0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445529"/>
            <a:ext cx="849365" cy="849366"/>
            <a:chOff x="5829300" y="3162300"/>
            <a:chExt cx="532256" cy="532257"/>
          </a:xfrm>
          <a:solidFill>
            <a:srgbClr val="FFFFFF"/>
          </a:solidFill>
        </p:grpSpPr>
        <p:sp>
          <p:nvSpPr>
            <p:cNvPr id="87" name="Freeform: Shape 86">
              <a:extLst>
                <a:ext uri="{FF2B5EF4-FFF2-40B4-BE49-F238E27FC236}">
                  <a16:creationId xmlns:a16="http://schemas.microsoft.com/office/drawing/2014/main" id="{D4FAF4A8-82EB-4F6F-B601-43EBF0BD1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26F2473F-E069-4558-9B41-E285BBE03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FC9A4A76-2C9F-486C-9663-6A30A022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8431DC7-D4CB-479A-AFA4-5B0C597A2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30755DA1-6F28-4612-A4A7-B915468C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4616ED79-5475-49E6-A5FE-8D9DB12FB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21DCEB47-7140-4682-8DBF-7667BE28F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A931BD3-5A56-42F2-B6B5-647B28D1C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820E4C8E-4190-498D-9556-6DA668A8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54B2F30F-0B57-4D60-A087-CD6A471F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C5E8C73-ED41-4214-AEE6-3C5F49384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B1F94534-FE3E-476C-870B-E714E4A66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8DE6C1B0-4D58-4937-B2B7-B1207CA18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grpSp>
        <p:nvGrpSpPr>
          <p:cNvPr id="101" name="Graphic 4">
            <a:extLst>
              <a:ext uri="{FF2B5EF4-FFF2-40B4-BE49-F238E27FC236}">
                <a16:creationId xmlns:a16="http://schemas.microsoft.com/office/drawing/2014/main" id="{DDFA5A3F-B050-4826-ACB4-F634DD12C7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445529"/>
            <a:ext cx="849365" cy="849366"/>
            <a:chOff x="5829300" y="3162300"/>
            <a:chExt cx="532256" cy="532257"/>
          </a:xfrm>
          <a:solidFill>
            <a:schemeClr val="tx1"/>
          </a:solidFill>
        </p:grpSpPr>
        <p:sp>
          <p:nvSpPr>
            <p:cNvPr id="102" name="Freeform: Shape 101">
              <a:extLst>
                <a:ext uri="{FF2B5EF4-FFF2-40B4-BE49-F238E27FC236}">
                  <a16:creationId xmlns:a16="http://schemas.microsoft.com/office/drawing/2014/main" id="{C45D7489-248E-4EB2-A887-30A9C396E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AB6BF832-C29A-4992-8772-6B33118C5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E06C84D-D026-40FC-A1FB-0482450B6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32D9620B-AA48-430C-BACC-01BF1B128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0C7842E4-3E00-4846-B285-345F6B324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F120E203-7898-4AE9-A9E5-F5C364415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06A5C8C3-E77D-410A-8D95-0B15B8E61D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E9CE1FB-B266-47D2-A0AC-79D1DDBAA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B8862FCB-5370-44C9-803F-017FF893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1EC218E-7E2A-4304-96EA-1A7AA046E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C6904051-0B1B-4340-8A1F-FC345A500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8D8B68CD-1F5B-4E19-A474-4290A7386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A219F1BA-F2AD-4C0B-B881-AF7702BFA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BFD3FCD0-1AD8-F548-B7E1-B4B93142EA85}"/>
              </a:ext>
            </a:extLst>
          </p:cNvPr>
          <p:cNvSpPr>
            <a:spLocks noGrp="1"/>
          </p:cNvSpPr>
          <p:nvPr>
            <p:ph idx="1"/>
          </p:nvPr>
        </p:nvSpPr>
        <p:spPr>
          <a:xfrm>
            <a:off x="6477270" y="1130846"/>
            <a:ext cx="4974771" cy="4351338"/>
          </a:xfrm>
        </p:spPr>
        <p:txBody>
          <a:bodyPr>
            <a:normAutofit/>
          </a:bodyPr>
          <a:lstStyle/>
          <a:p>
            <a:pPr marL="0" indent="0">
              <a:buNone/>
            </a:pPr>
            <a:r>
              <a:rPr lang="en-US" sz="4000"/>
              <a:t>Signs and Symptoms</a:t>
            </a:r>
          </a:p>
          <a:p>
            <a:pPr lvl="1"/>
            <a:r>
              <a:rPr lang="en-US"/>
              <a:t> </a:t>
            </a:r>
            <a:r>
              <a:rPr lang="en-US" sz="3600"/>
              <a:t>Infection</a:t>
            </a:r>
          </a:p>
          <a:p>
            <a:pPr lvl="2">
              <a:buSzPct val="75000"/>
              <a:buFont typeface="Courier New" panose="02070309020205020404" pitchFamily="49" charset="0"/>
              <a:buChar char="o"/>
            </a:pPr>
            <a:r>
              <a:rPr lang="en-US" sz="3200"/>
              <a:t>Fever</a:t>
            </a:r>
          </a:p>
          <a:p>
            <a:pPr lvl="2">
              <a:buSzPct val="75000"/>
              <a:buFont typeface="Courier New" panose="02070309020205020404" pitchFamily="49" charset="0"/>
              <a:buChar char="o"/>
            </a:pPr>
            <a:r>
              <a:rPr lang="en-US" sz="3200"/>
              <a:t>Weakness</a:t>
            </a:r>
          </a:p>
          <a:p>
            <a:pPr lvl="2">
              <a:buSzPct val="75000"/>
              <a:buFont typeface="Courier New" panose="02070309020205020404" pitchFamily="49" charset="0"/>
              <a:buChar char="o"/>
            </a:pPr>
            <a:r>
              <a:rPr lang="en-US" sz="3200"/>
              <a:t>Lethargy</a:t>
            </a:r>
          </a:p>
          <a:p>
            <a:pPr lvl="2">
              <a:buSzPct val="75000"/>
              <a:buFont typeface="Courier New" panose="02070309020205020404" pitchFamily="49" charset="0"/>
              <a:buChar char="o"/>
            </a:pPr>
            <a:r>
              <a:rPr lang="en-US" sz="3200"/>
              <a:t>Sore Throat</a:t>
            </a:r>
          </a:p>
          <a:p>
            <a:pPr lvl="2">
              <a:buSzPct val="75000"/>
              <a:buFont typeface="Courier New" panose="02070309020205020404" pitchFamily="49" charset="0"/>
              <a:buChar char="o"/>
            </a:pPr>
            <a:r>
              <a:rPr lang="en-US" sz="3200"/>
              <a:t>Confusion</a:t>
            </a:r>
          </a:p>
          <a:p>
            <a:pPr lvl="2">
              <a:buSzPct val="75000"/>
              <a:buFont typeface="Courier New" panose="02070309020205020404" pitchFamily="49" charset="0"/>
              <a:buChar char="o"/>
            </a:pPr>
            <a:r>
              <a:rPr lang="en-US" sz="3200"/>
              <a:t>Delirium</a:t>
            </a:r>
          </a:p>
        </p:txBody>
      </p:sp>
    </p:spTree>
    <p:extLst>
      <p:ext uri="{BB962C8B-B14F-4D97-AF65-F5344CB8AC3E}">
        <p14:creationId xmlns:p14="http://schemas.microsoft.com/office/powerpoint/2010/main" val="2083281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Police car red lights in night time">
            <a:extLst>
              <a:ext uri="{FF2B5EF4-FFF2-40B4-BE49-F238E27FC236}">
                <a16:creationId xmlns:a16="http://schemas.microsoft.com/office/drawing/2014/main" id="{91278477-7AE4-AD4A-90D7-CA717B701BA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2" b="-2"/>
          <a:stretch/>
        </p:blipFill>
        <p:spPr>
          <a:xfrm>
            <a:off x="2511713" y="3104705"/>
            <a:ext cx="3634674" cy="3217333"/>
          </a:xfrm>
          <a:prstGeom prst="rect">
            <a:avLst/>
          </a:prstGeom>
        </p:spPr>
      </p:pic>
      <p:grpSp>
        <p:nvGrpSpPr>
          <p:cNvPr id="95" name="Group 94">
            <a:extLst>
              <a:ext uri="{FF2B5EF4-FFF2-40B4-BE49-F238E27FC236}">
                <a16:creationId xmlns:a16="http://schemas.microsoft.com/office/drawing/2014/main" id="{89C6B508-0B2C-4D80-99F6-BC8C9C6934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11" y="805742"/>
            <a:ext cx="3647770" cy="3193211"/>
            <a:chOff x="1674895" y="1345036"/>
            <a:chExt cx="5428610" cy="4210939"/>
          </a:xfrm>
        </p:grpSpPr>
        <p:sp>
          <p:nvSpPr>
            <p:cNvPr id="96" name="Rectangle 95">
              <a:extLst>
                <a:ext uri="{FF2B5EF4-FFF2-40B4-BE49-F238E27FC236}">
                  <a16:creationId xmlns:a16="http://schemas.microsoft.com/office/drawing/2014/main" id="{EA54034F-F9B1-4048-9AEF-C7AB99053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F583F029-E06B-49B5-9779-2E8CEFD77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99" name="Rectangle 98">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5" y="685805"/>
            <a:ext cx="3624947" cy="3193211"/>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130625-2A51-FF4F-95C3-7B49F033413E}"/>
              </a:ext>
            </a:extLst>
          </p:cNvPr>
          <p:cNvSpPr>
            <a:spLocks noGrp="1"/>
          </p:cNvSpPr>
          <p:nvPr>
            <p:ph type="title"/>
          </p:nvPr>
        </p:nvSpPr>
        <p:spPr>
          <a:xfrm>
            <a:off x="740584" y="859808"/>
            <a:ext cx="3543197" cy="2878986"/>
          </a:xfrm>
        </p:spPr>
        <p:txBody>
          <a:bodyPr>
            <a:normAutofit/>
          </a:bodyPr>
          <a:lstStyle/>
          <a:p>
            <a:pPr algn="ctr"/>
            <a:r>
              <a:rPr lang="en-US"/>
              <a:t>Emergency Procedures</a:t>
            </a:r>
          </a:p>
        </p:txBody>
      </p:sp>
      <p:grpSp>
        <p:nvGrpSpPr>
          <p:cNvPr id="101" name="Graphic 38">
            <a:extLst>
              <a:ext uri="{FF2B5EF4-FFF2-40B4-BE49-F238E27FC236}">
                <a16:creationId xmlns:a16="http://schemas.microsoft.com/office/drawing/2014/main" id="{6B67BE95-96EF-433C-9F29-B0732AA6B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17004"/>
            <a:ext cx="1370098" cy="508993"/>
            <a:chOff x="2267504" y="2540250"/>
            <a:chExt cx="1990951" cy="739640"/>
          </a:xfrm>
          <a:solidFill>
            <a:schemeClr val="tx1"/>
          </a:solidFill>
        </p:grpSpPr>
        <p:sp>
          <p:nvSpPr>
            <p:cNvPr id="102" name="Freeform: Shape 101">
              <a:extLst>
                <a:ext uri="{FF2B5EF4-FFF2-40B4-BE49-F238E27FC236}">
                  <a16:creationId xmlns:a16="http://schemas.microsoft.com/office/drawing/2014/main" id="{AD324976-1596-4B76-A61C-5626816B2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C44DEF24-FB22-48A2-8257-B97AD7E1A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105" name="Graphic 38">
            <a:extLst>
              <a:ext uri="{FF2B5EF4-FFF2-40B4-BE49-F238E27FC236}">
                <a16:creationId xmlns:a16="http://schemas.microsoft.com/office/drawing/2014/main" id="{36C5CE76-F42E-4B75-84C4-A9B2C8CE83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17004"/>
            <a:ext cx="1370098" cy="508993"/>
            <a:chOff x="2267504" y="2540250"/>
            <a:chExt cx="1990951" cy="739640"/>
          </a:xfrm>
          <a:solidFill>
            <a:schemeClr val="tx1">
              <a:alpha val="60000"/>
            </a:schemeClr>
          </a:solidFill>
        </p:grpSpPr>
        <p:sp>
          <p:nvSpPr>
            <p:cNvPr id="106" name="Freeform: Shape 105">
              <a:extLst>
                <a:ext uri="{FF2B5EF4-FFF2-40B4-BE49-F238E27FC236}">
                  <a16:creationId xmlns:a16="http://schemas.microsoft.com/office/drawing/2014/main" id="{F62D2BF9-9B3C-4B4B-B525-BFABA8B44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5022D0D2-0602-4CB2-97D5-418641B4F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109" name="Graphic 4">
            <a:extLst>
              <a:ext uri="{FF2B5EF4-FFF2-40B4-BE49-F238E27FC236}">
                <a16:creationId xmlns:a16="http://schemas.microsoft.com/office/drawing/2014/main" id="{D6E8B984-55B9-4A62-A043-997D00F0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445529"/>
            <a:ext cx="849365" cy="849366"/>
            <a:chOff x="5829300" y="3162300"/>
            <a:chExt cx="532256" cy="532257"/>
          </a:xfrm>
          <a:solidFill>
            <a:srgbClr val="FFFFFF"/>
          </a:solidFill>
        </p:grpSpPr>
        <p:sp>
          <p:nvSpPr>
            <p:cNvPr id="110" name="Freeform: Shape 109">
              <a:extLst>
                <a:ext uri="{FF2B5EF4-FFF2-40B4-BE49-F238E27FC236}">
                  <a16:creationId xmlns:a16="http://schemas.microsoft.com/office/drawing/2014/main" id="{D4FAF4A8-82EB-4F6F-B601-43EBF0BD1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26F2473F-E069-4558-9B41-E285BBE03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FC9A4A76-2C9F-486C-9663-6A30A022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88431DC7-D4CB-479A-AFA4-5B0C597A2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30755DA1-6F28-4612-A4A7-B915468C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4616ED79-5475-49E6-A5FE-8D9DB12FB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21DCEB47-7140-4682-8DBF-7667BE28F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EA931BD3-5A56-42F2-B6B5-647B28D1C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820E4C8E-4190-498D-9556-6DA668A8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54B2F30F-0B57-4D60-A087-CD6A471F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FC5E8C73-ED41-4214-AEE6-3C5F49384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B1F94534-FE3E-476C-870B-E714E4A66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DE6C1B0-4D58-4937-B2B7-B1207CA18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grpSp>
        <p:nvGrpSpPr>
          <p:cNvPr id="124" name="Graphic 4">
            <a:extLst>
              <a:ext uri="{FF2B5EF4-FFF2-40B4-BE49-F238E27FC236}">
                <a16:creationId xmlns:a16="http://schemas.microsoft.com/office/drawing/2014/main" id="{DDFA5A3F-B050-4826-ACB4-F634DD12C7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445529"/>
            <a:ext cx="849365" cy="849366"/>
            <a:chOff x="5829300" y="3162300"/>
            <a:chExt cx="532256" cy="532257"/>
          </a:xfrm>
          <a:solidFill>
            <a:schemeClr val="tx1"/>
          </a:solidFill>
        </p:grpSpPr>
        <p:sp>
          <p:nvSpPr>
            <p:cNvPr id="125" name="Freeform: Shape 124">
              <a:extLst>
                <a:ext uri="{FF2B5EF4-FFF2-40B4-BE49-F238E27FC236}">
                  <a16:creationId xmlns:a16="http://schemas.microsoft.com/office/drawing/2014/main" id="{C45D7489-248E-4EB2-A887-30A9C396E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AB6BF832-C29A-4992-8772-6B33118C5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5E06C84D-D026-40FC-A1FB-0482450B6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32D9620B-AA48-430C-BACC-01BF1B128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0C7842E4-3E00-4846-B285-345F6B324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F120E203-7898-4AE9-A9E5-F5C364415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06A5C8C3-E77D-410A-8D95-0B15B8E61D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8E9CE1FB-B266-47D2-A0AC-79D1DDBAA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B8862FCB-5370-44C9-803F-017FF893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D1EC218E-7E2A-4304-96EA-1A7AA046E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C6904051-0B1B-4340-8A1F-FC345A500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8D8B68CD-1F5B-4E19-A474-4290A7386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219F1BA-F2AD-4C0B-B881-AF7702BFA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graphicFrame>
        <p:nvGraphicFramePr>
          <p:cNvPr id="5" name="Content Placeholder 2">
            <a:extLst>
              <a:ext uri="{FF2B5EF4-FFF2-40B4-BE49-F238E27FC236}">
                <a16:creationId xmlns:a16="http://schemas.microsoft.com/office/drawing/2014/main" id="{B13C59C4-898C-4DAA-9920-3D256CFCE84C}"/>
              </a:ext>
            </a:extLst>
          </p:cNvPr>
          <p:cNvGraphicFramePr>
            <a:graphicFrameLocks noGrp="1"/>
          </p:cNvGraphicFramePr>
          <p:nvPr>
            <p:ph idx="1"/>
            <p:extLst>
              <p:ext uri="{D42A27DB-BD31-4B8C-83A1-F6EECF244321}">
                <p14:modId xmlns:p14="http://schemas.microsoft.com/office/powerpoint/2010/main" val="3033936008"/>
              </p:ext>
            </p:extLst>
          </p:nvPr>
        </p:nvGraphicFramePr>
        <p:xfrm>
          <a:off x="6477270" y="1130846"/>
          <a:ext cx="497477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46973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9">
            <a:extLst>
              <a:ext uri="{FF2B5EF4-FFF2-40B4-BE49-F238E27FC236}">
                <a16:creationId xmlns:a16="http://schemas.microsoft.com/office/drawing/2014/main" id="{85836128-58DE-4E5A-B27E-DFE747CA0B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1348" y="5364542"/>
            <a:ext cx="1562428" cy="1493465"/>
            <a:chOff x="3121343" y="4864099"/>
            <a:chExt cx="2085971" cy="1993901"/>
          </a:xfrm>
          <a:solidFill>
            <a:schemeClr val="tx1"/>
          </a:solidFill>
        </p:grpSpPr>
        <p:sp>
          <p:nvSpPr>
            <p:cNvPr id="50" name="Freeform: Shape 10">
              <a:extLst>
                <a:ext uri="{FF2B5EF4-FFF2-40B4-BE49-F238E27FC236}">
                  <a16:creationId xmlns:a16="http://schemas.microsoft.com/office/drawing/2014/main" id="{A92DF49A-063A-4F60-BE30-D26826492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1" name="Freeform: Shape 11">
              <a:extLst>
                <a:ext uri="{FF2B5EF4-FFF2-40B4-BE49-F238E27FC236}">
                  <a16:creationId xmlns:a16="http://schemas.microsoft.com/office/drawing/2014/main" id="{70DCBBE0-7DEE-43ED-BEE3-ABB179CFC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3" name="Freeform: Shape 12">
              <a:extLst>
                <a:ext uri="{FF2B5EF4-FFF2-40B4-BE49-F238E27FC236}">
                  <a16:creationId xmlns:a16="http://schemas.microsoft.com/office/drawing/2014/main" id="{539FE8DF-D1B2-4074-9BDF-C458EA012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2" name="Freeform: Shape 13">
              <a:extLst>
                <a:ext uri="{FF2B5EF4-FFF2-40B4-BE49-F238E27FC236}">
                  <a16:creationId xmlns:a16="http://schemas.microsoft.com/office/drawing/2014/main" id="{61C143B5-6E24-417D-A035-65747A8E9D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3" name="Freeform: Shape 14">
              <a:extLst>
                <a:ext uri="{FF2B5EF4-FFF2-40B4-BE49-F238E27FC236}">
                  <a16:creationId xmlns:a16="http://schemas.microsoft.com/office/drawing/2014/main" id="{0331ED8C-8819-4FFB-BF3C-FDA6A90D4B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4" name="Freeform: Shape 15">
              <a:extLst>
                <a:ext uri="{FF2B5EF4-FFF2-40B4-BE49-F238E27FC236}">
                  <a16:creationId xmlns:a16="http://schemas.microsoft.com/office/drawing/2014/main" id="{2A39574D-5ECC-4A94-9CB6-646D90DA5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7" name="Freeform: Shape 16">
              <a:extLst>
                <a:ext uri="{FF2B5EF4-FFF2-40B4-BE49-F238E27FC236}">
                  <a16:creationId xmlns:a16="http://schemas.microsoft.com/office/drawing/2014/main" id="{6A73D6F7-977D-4026-8F68-CA63C162C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5" name="Freeform: Shape 17">
              <a:extLst>
                <a:ext uri="{FF2B5EF4-FFF2-40B4-BE49-F238E27FC236}">
                  <a16:creationId xmlns:a16="http://schemas.microsoft.com/office/drawing/2014/main" id="{56348370-4FD9-4A99-BB05-944D5B0B0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6" name="Freeform: Shape 18">
              <a:extLst>
                <a:ext uri="{FF2B5EF4-FFF2-40B4-BE49-F238E27FC236}">
                  <a16:creationId xmlns:a16="http://schemas.microsoft.com/office/drawing/2014/main" id="{D1146D46-43DB-4487-A191-0970511C3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7" name="Freeform: Shape 19">
              <a:extLst>
                <a:ext uri="{FF2B5EF4-FFF2-40B4-BE49-F238E27FC236}">
                  <a16:creationId xmlns:a16="http://schemas.microsoft.com/office/drawing/2014/main" id="{DDA0090F-4FBF-434D-83B1-B274F83A9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8" name="Freeform: Shape 20">
              <a:extLst>
                <a:ext uri="{FF2B5EF4-FFF2-40B4-BE49-F238E27FC236}">
                  <a16:creationId xmlns:a16="http://schemas.microsoft.com/office/drawing/2014/main" id="{C8DF6032-C07A-45C6-8A4F-04EF4EDC04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9" name="Freeform: Shape 21">
              <a:extLst>
                <a:ext uri="{FF2B5EF4-FFF2-40B4-BE49-F238E27FC236}">
                  <a16:creationId xmlns:a16="http://schemas.microsoft.com/office/drawing/2014/main" id="{F5B89F44-A096-479D-AD1F-120561C28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3" name="Freeform: Shape 22">
              <a:extLst>
                <a:ext uri="{FF2B5EF4-FFF2-40B4-BE49-F238E27FC236}">
                  <a16:creationId xmlns:a16="http://schemas.microsoft.com/office/drawing/2014/main" id="{25547DC8-8B87-4446-9CC9-65AF04A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sp>
        <p:nvSpPr>
          <p:cNvPr id="2" name="Title 1">
            <a:extLst>
              <a:ext uri="{FF2B5EF4-FFF2-40B4-BE49-F238E27FC236}">
                <a16:creationId xmlns:a16="http://schemas.microsoft.com/office/drawing/2014/main" id="{336B731D-ED17-F841-98C5-EA479DF69CC3}"/>
              </a:ext>
            </a:extLst>
          </p:cNvPr>
          <p:cNvSpPr>
            <a:spLocks noGrp="1"/>
          </p:cNvSpPr>
          <p:nvPr>
            <p:ph type="title"/>
          </p:nvPr>
        </p:nvSpPr>
        <p:spPr>
          <a:xfrm>
            <a:off x="1102368" y="923293"/>
            <a:ext cx="4030132" cy="4641720"/>
          </a:xfrm>
        </p:spPr>
        <p:txBody>
          <a:bodyPr>
            <a:normAutofit/>
          </a:bodyPr>
          <a:lstStyle/>
          <a:p>
            <a:pPr algn="ctr"/>
            <a:r>
              <a:rPr lang="en-US"/>
              <a:t>Clozapine Therapy Retraining </a:t>
            </a:r>
          </a:p>
        </p:txBody>
      </p:sp>
      <p:sp>
        <p:nvSpPr>
          <p:cNvPr id="25" name="Freeform: Shape 24">
            <a:extLst>
              <a:ext uri="{FF2B5EF4-FFF2-40B4-BE49-F238E27FC236}">
                <a16:creationId xmlns:a16="http://schemas.microsoft.com/office/drawing/2014/main" id="{D0A98BBA-D3EA-45DC-B8A1-9C61397D4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5862"/>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Freeform: Shape 26">
            <a:extLst>
              <a:ext uri="{FF2B5EF4-FFF2-40B4-BE49-F238E27FC236}">
                <a16:creationId xmlns:a16="http://schemas.microsoft.com/office/drawing/2014/main" id="{2E4C95AB-2BD7-4E38-BDD5-1E41F3A9B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0894"/>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6EE70D-BA88-894D-9A1D-14531F6B6F8B}"/>
              </a:ext>
            </a:extLst>
          </p:cNvPr>
          <p:cNvSpPr>
            <a:spLocks noGrp="1"/>
          </p:cNvSpPr>
          <p:nvPr>
            <p:ph idx="1"/>
          </p:nvPr>
        </p:nvSpPr>
        <p:spPr>
          <a:xfrm>
            <a:off x="5734050" y="1130846"/>
            <a:ext cx="6057900" cy="4351338"/>
          </a:xfrm>
        </p:spPr>
        <p:txBody>
          <a:bodyPr>
            <a:normAutofit/>
          </a:bodyPr>
          <a:lstStyle/>
          <a:p>
            <a:r>
              <a:rPr lang="en-US" sz="3200" dirty="0"/>
              <a:t>Retraining required if have not </a:t>
            </a:r>
          </a:p>
          <a:p>
            <a:pPr lvl="1">
              <a:buFont typeface="Courier New" panose="02070309020205020404" pitchFamily="49" charset="0"/>
              <a:buChar char="o"/>
            </a:pPr>
            <a:r>
              <a:rPr lang="en-US" sz="2800" dirty="0"/>
              <a:t>Administered Clozapine in previous 12 months</a:t>
            </a:r>
          </a:p>
          <a:p>
            <a:pPr lvl="1">
              <a:buFont typeface="Courier New" panose="02070309020205020404" pitchFamily="49" charset="0"/>
              <a:buChar char="o"/>
            </a:pPr>
            <a:r>
              <a:rPr lang="en-US" sz="2800" dirty="0"/>
              <a:t>Demonstrated an understanding of safe Clozapine administration</a:t>
            </a:r>
          </a:p>
          <a:p>
            <a:endParaRPr lang="en-US" dirty="0"/>
          </a:p>
          <a:p>
            <a:endParaRPr lang="en-US" dirty="0"/>
          </a:p>
        </p:txBody>
      </p:sp>
    </p:spTree>
    <p:extLst>
      <p:ext uri="{BB962C8B-B14F-4D97-AF65-F5344CB8AC3E}">
        <p14:creationId xmlns:p14="http://schemas.microsoft.com/office/powerpoint/2010/main" val="114712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6"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57" name="Freeform: Shape 56">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63" name="Oval 62">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65" name="Rectangle 64">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6624" y="901769"/>
            <a:ext cx="4970256" cy="3855397"/>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287DFBF2-49F6-42E9-A0A3-263E1B29E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6624" y="901769"/>
            <a:ext cx="4970256" cy="3855397"/>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8CF5E676-CA04-4CED-9F1E-5026ED66E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73" name="Freeform: Shape 72">
            <a:extLst>
              <a:ext uri="{FF2B5EF4-FFF2-40B4-BE49-F238E27FC236}">
                <a16:creationId xmlns:a16="http://schemas.microsoft.com/office/drawing/2014/main" id="{C084923C-448A-46B2-AFC6-DA8BCDAAA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75" name="Freeform: Shape 74">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9689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77" name="Freeform: Shape 76">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66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useBgFill="1">
        <p:nvSpPr>
          <p:cNvPr id="79" name="Rectangle 78">
            <a:extLst>
              <a:ext uri="{FF2B5EF4-FFF2-40B4-BE49-F238E27FC236}">
                <a16:creationId xmlns:a16="http://schemas.microsoft.com/office/drawing/2014/main" id="{8DE96824-E506-4448-8704-5EC7BF7BC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9229" y="798986"/>
            <a:ext cx="4970256" cy="3855397"/>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52415D-B185-944D-8988-34BEB43708A3}"/>
              </a:ext>
            </a:extLst>
          </p:cNvPr>
          <p:cNvSpPr>
            <a:spLocks noGrp="1"/>
          </p:cNvSpPr>
          <p:nvPr>
            <p:ph type="title"/>
          </p:nvPr>
        </p:nvSpPr>
        <p:spPr>
          <a:xfrm>
            <a:off x="2042579" y="1006404"/>
            <a:ext cx="4476906" cy="2577893"/>
          </a:xfrm>
        </p:spPr>
        <p:txBody>
          <a:bodyPr vert="horz" lIns="91440" tIns="45720" rIns="91440" bIns="45720" rtlCol="0" anchor="b">
            <a:normAutofit/>
          </a:bodyPr>
          <a:lstStyle/>
          <a:p>
            <a:pPr algn="ctr"/>
            <a:r>
              <a:rPr lang="en-US" sz="3300" b="1" cap="all" spc="1500">
                <a:ea typeface="Source Sans Pro SemiBold" panose="020B0603030403020204" pitchFamily="34" charset="0"/>
              </a:rPr>
              <a:t>Questions</a:t>
            </a:r>
          </a:p>
        </p:txBody>
      </p:sp>
      <p:sp>
        <p:nvSpPr>
          <p:cNvPr id="81" name="Oval 80">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6115" y="3453761"/>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Freeform: Shape 82">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83019" y="4738591"/>
            <a:ext cx="2208981" cy="211940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Freeform: Shape 84">
            <a:extLst>
              <a:ext uri="{FF2B5EF4-FFF2-40B4-BE49-F238E27FC236}">
                <a16:creationId xmlns:a16="http://schemas.microsoft.com/office/drawing/2014/main" id="{8D5FEEA0-2150-4CF8-BFBE-E1CE7B1A2A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83019" y="4738591"/>
            <a:ext cx="2208981" cy="211940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7"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43487" y="5662437"/>
            <a:ext cx="1054466" cy="469689"/>
            <a:chOff x="9841624" y="4115729"/>
            <a:chExt cx="602169" cy="268223"/>
          </a:xfrm>
          <a:solidFill>
            <a:schemeClr val="tx1"/>
          </a:solidFill>
        </p:grpSpPr>
        <p:sp>
          <p:nvSpPr>
            <p:cNvPr id="88" name="Freeform: Shape 87">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5" name="Picture 4" descr="Question mark on green pastel background">
            <a:extLst>
              <a:ext uri="{FF2B5EF4-FFF2-40B4-BE49-F238E27FC236}">
                <a16:creationId xmlns:a16="http://schemas.microsoft.com/office/drawing/2014/main" id="{56BE31E0-B9DF-4F0F-B446-8E16E8A12B3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5" b="-4"/>
          <a:stretch/>
        </p:blipFill>
        <p:spPr>
          <a:xfrm>
            <a:off x="7196471" y="2580962"/>
            <a:ext cx="3743478" cy="3217333"/>
          </a:xfrm>
          <a:prstGeom prst="rect">
            <a:avLst/>
          </a:prstGeom>
        </p:spPr>
      </p:pic>
      <p:sp>
        <p:nvSpPr>
          <p:cNvPr id="94"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19871" y="2271091"/>
            <a:ext cx="622472" cy="622472"/>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96" name="Graphic 212">
            <a:extLst>
              <a:ext uri="{FF2B5EF4-FFF2-40B4-BE49-F238E27FC236}">
                <a16:creationId xmlns:a16="http://schemas.microsoft.com/office/drawing/2014/main" id="{35BEC8E5-2B02-4F67-8747-30EB3C1BA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19871" y="2271091"/>
            <a:ext cx="622472" cy="622472"/>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98" name="Oval 97">
            <a:extLst>
              <a:ext uri="{FF2B5EF4-FFF2-40B4-BE49-F238E27FC236}">
                <a16:creationId xmlns:a16="http://schemas.microsoft.com/office/drawing/2014/main" id="{DA3820AF-2A30-4E60-818E-56DDA937A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6115" y="3453761"/>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2842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8">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10">
            <a:extLst>
              <a:ext uri="{FF2B5EF4-FFF2-40B4-BE49-F238E27FC236}">
                <a16:creationId xmlns:a16="http://schemas.microsoft.com/office/drawing/2014/main" id="{CB73D287-48F0-41E2-8B0B-DE4C7D175E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1348" y="5364542"/>
            <a:ext cx="1562428" cy="1493465"/>
            <a:chOff x="3121343" y="4864099"/>
            <a:chExt cx="2085971" cy="1993901"/>
          </a:xfrm>
          <a:solidFill>
            <a:schemeClr val="tx1"/>
          </a:solidFill>
        </p:grpSpPr>
        <p:sp>
          <p:nvSpPr>
            <p:cNvPr id="40" name="Freeform: Shape 11">
              <a:extLst>
                <a:ext uri="{FF2B5EF4-FFF2-40B4-BE49-F238E27FC236}">
                  <a16:creationId xmlns:a16="http://schemas.microsoft.com/office/drawing/2014/main" id="{FBC3C2F6-A83E-46F7-89F9-C282A9234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1" name="Freeform: Shape 12">
              <a:extLst>
                <a:ext uri="{FF2B5EF4-FFF2-40B4-BE49-F238E27FC236}">
                  <a16:creationId xmlns:a16="http://schemas.microsoft.com/office/drawing/2014/main" id="{8D78D60A-D765-47AF-BF8C-DD38B67493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4" name="Freeform: Shape 13">
              <a:extLst>
                <a:ext uri="{FF2B5EF4-FFF2-40B4-BE49-F238E27FC236}">
                  <a16:creationId xmlns:a16="http://schemas.microsoft.com/office/drawing/2014/main" id="{1B61CBF5-5283-4C6A-9049-AA88E1756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2" name="Freeform: Shape 14">
              <a:extLst>
                <a:ext uri="{FF2B5EF4-FFF2-40B4-BE49-F238E27FC236}">
                  <a16:creationId xmlns:a16="http://schemas.microsoft.com/office/drawing/2014/main" id="{97A00BB8-8401-4CFA-A40C-8A60D39AE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3" name="Freeform: Shape 15">
              <a:extLst>
                <a:ext uri="{FF2B5EF4-FFF2-40B4-BE49-F238E27FC236}">
                  <a16:creationId xmlns:a16="http://schemas.microsoft.com/office/drawing/2014/main" id="{42F6FC59-F5F7-4ED5-8DCD-CF1060899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4" name="Freeform: Shape 16">
              <a:extLst>
                <a:ext uri="{FF2B5EF4-FFF2-40B4-BE49-F238E27FC236}">
                  <a16:creationId xmlns:a16="http://schemas.microsoft.com/office/drawing/2014/main" id="{C124749C-25FB-43F3-97CC-16D3738B1E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Freeform: Shape 17">
              <a:extLst>
                <a:ext uri="{FF2B5EF4-FFF2-40B4-BE49-F238E27FC236}">
                  <a16:creationId xmlns:a16="http://schemas.microsoft.com/office/drawing/2014/main" id="{43CAAC4D-89A7-40FC-A14D-14E7137A5D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5" name="Freeform: Shape 18">
              <a:extLst>
                <a:ext uri="{FF2B5EF4-FFF2-40B4-BE49-F238E27FC236}">
                  <a16:creationId xmlns:a16="http://schemas.microsoft.com/office/drawing/2014/main" id="{09F8FFC8-0941-4853-894E-6FBB72564C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0" name="Freeform: Shape 19">
              <a:extLst>
                <a:ext uri="{FF2B5EF4-FFF2-40B4-BE49-F238E27FC236}">
                  <a16:creationId xmlns:a16="http://schemas.microsoft.com/office/drawing/2014/main" id="{784F021A-2C9B-422B-8408-BB819B3147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6" name="Freeform: Shape 20">
              <a:extLst>
                <a:ext uri="{FF2B5EF4-FFF2-40B4-BE49-F238E27FC236}">
                  <a16:creationId xmlns:a16="http://schemas.microsoft.com/office/drawing/2014/main" id="{353138C4-3227-4945-9CE8-AF90A759DD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Freeform: Shape 21">
              <a:extLst>
                <a:ext uri="{FF2B5EF4-FFF2-40B4-BE49-F238E27FC236}">
                  <a16:creationId xmlns:a16="http://schemas.microsoft.com/office/drawing/2014/main" id="{EC9C4482-176D-49FB-BFC0-2DCD9283E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7" name="Freeform: Shape 22">
              <a:extLst>
                <a:ext uri="{FF2B5EF4-FFF2-40B4-BE49-F238E27FC236}">
                  <a16:creationId xmlns:a16="http://schemas.microsoft.com/office/drawing/2014/main" id="{737D9F02-FC5F-4AA6-83BD-AE4EC012D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8" name="Freeform: Shape 23">
              <a:extLst>
                <a:ext uri="{FF2B5EF4-FFF2-40B4-BE49-F238E27FC236}">
                  <a16:creationId xmlns:a16="http://schemas.microsoft.com/office/drawing/2014/main" id="{323DF942-E0FC-4481-99E4-5EDE1F76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sp>
        <p:nvSpPr>
          <p:cNvPr id="2" name="Title 1">
            <a:extLst>
              <a:ext uri="{FF2B5EF4-FFF2-40B4-BE49-F238E27FC236}">
                <a16:creationId xmlns:a16="http://schemas.microsoft.com/office/drawing/2014/main" id="{F157B0B5-8FE8-5D44-A9C5-5261A9A51328}"/>
              </a:ext>
            </a:extLst>
          </p:cNvPr>
          <p:cNvSpPr>
            <a:spLocks noGrp="1"/>
          </p:cNvSpPr>
          <p:nvPr>
            <p:ph type="title"/>
          </p:nvPr>
        </p:nvSpPr>
        <p:spPr>
          <a:xfrm>
            <a:off x="838200" y="1195697"/>
            <a:ext cx="3200400" cy="4238118"/>
          </a:xfrm>
        </p:spPr>
        <p:txBody>
          <a:bodyPr>
            <a:normAutofit/>
          </a:bodyPr>
          <a:lstStyle/>
          <a:p>
            <a:r>
              <a:rPr lang="en-US" sz="3700"/>
              <a:t>Schizophrenia</a:t>
            </a:r>
          </a:p>
        </p:txBody>
      </p:sp>
      <p:sp>
        <p:nvSpPr>
          <p:cNvPr id="49" name="Freeform: Shape 25">
            <a:extLst>
              <a:ext uri="{FF2B5EF4-FFF2-40B4-BE49-F238E27FC236}">
                <a16:creationId xmlns:a16="http://schemas.microsoft.com/office/drawing/2014/main" id="{3CCA69EF-E8B5-4598-BEAD-258F15765D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5862"/>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0" name="Freeform: Shape 27">
            <a:extLst>
              <a:ext uri="{FF2B5EF4-FFF2-40B4-BE49-F238E27FC236}">
                <a16:creationId xmlns:a16="http://schemas.microsoft.com/office/drawing/2014/main" id="{685D65ED-8248-4E7D-AF41-C2685CAE7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0894"/>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1" name="Content Placeholder 2">
            <a:extLst>
              <a:ext uri="{FF2B5EF4-FFF2-40B4-BE49-F238E27FC236}">
                <a16:creationId xmlns:a16="http://schemas.microsoft.com/office/drawing/2014/main" id="{05357CB7-BA13-4CC6-94AE-6B01BB8EAE13}"/>
              </a:ext>
            </a:extLst>
          </p:cNvPr>
          <p:cNvGraphicFramePr>
            <a:graphicFrameLocks noGrp="1"/>
          </p:cNvGraphicFramePr>
          <p:nvPr>
            <p:ph idx="1"/>
            <p:extLst>
              <p:ext uri="{D42A27DB-BD31-4B8C-83A1-F6EECF244321}">
                <p14:modId xmlns:p14="http://schemas.microsoft.com/office/powerpoint/2010/main" val="4001044393"/>
              </p:ext>
            </p:extLst>
          </p:nvPr>
        </p:nvGraphicFramePr>
        <p:xfrm>
          <a:off x="4782386" y="447277"/>
          <a:ext cx="6571413" cy="5729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5302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49933EA3-8450-D244-8821-430284A97A9D}"/>
              </a:ext>
            </a:extLst>
          </p:cNvPr>
          <p:cNvSpPr>
            <a:spLocks noGrp="1"/>
          </p:cNvSpPr>
          <p:nvPr>
            <p:ph type="title"/>
          </p:nvPr>
        </p:nvSpPr>
        <p:spPr>
          <a:xfrm>
            <a:off x="2232252" y="633046"/>
            <a:ext cx="4463623" cy="1314996"/>
          </a:xfrm>
        </p:spPr>
        <p:txBody>
          <a:bodyPr anchor="b">
            <a:normAutofit/>
          </a:bodyPr>
          <a:lstStyle/>
          <a:p>
            <a:r>
              <a:rPr lang="en-US"/>
              <a:t>Schizoaffective Disorder</a:t>
            </a:r>
          </a:p>
        </p:txBody>
      </p:sp>
      <p:sp>
        <p:nvSpPr>
          <p:cNvPr id="85" name="Freeform: Shape 84">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87" name="Freeform: Shape 86">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89" name="Freeform: Shape 88">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91" name="Freeform: Shape 90">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Freeform: Shape 92">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Picture 10" descr="Abstract background of bokeh turquoise">
            <a:extLst>
              <a:ext uri="{FF2B5EF4-FFF2-40B4-BE49-F238E27FC236}">
                <a16:creationId xmlns:a16="http://schemas.microsoft.com/office/drawing/2014/main" id="{A59DDFD8-7D66-DD47-8A32-2DE8218A97F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grpSp>
        <p:nvGrpSpPr>
          <p:cNvPr id="95"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96" name="Freeform: Shape 95">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aphicFrame>
        <p:nvGraphicFramePr>
          <p:cNvPr id="5" name="Content Placeholder 2">
            <a:extLst>
              <a:ext uri="{FF2B5EF4-FFF2-40B4-BE49-F238E27FC236}">
                <a16:creationId xmlns:a16="http://schemas.microsoft.com/office/drawing/2014/main" id="{B0BD5EDB-BF27-4B5E-ACF2-4E5CC9A6D854}"/>
              </a:ext>
            </a:extLst>
          </p:cNvPr>
          <p:cNvGraphicFramePr>
            <a:graphicFrameLocks noGrp="1"/>
          </p:cNvGraphicFramePr>
          <p:nvPr>
            <p:ph idx="1"/>
            <p:extLst>
              <p:ext uri="{D42A27DB-BD31-4B8C-83A1-F6EECF244321}">
                <p14:modId xmlns:p14="http://schemas.microsoft.com/office/powerpoint/2010/main" val="1977259812"/>
              </p:ext>
            </p:extLst>
          </p:nvPr>
        </p:nvGraphicFramePr>
        <p:xfrm>
          <a:off x="2232252" y="2125737"/>
          <a:ext cx="4463623" cy="40444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77173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49933EA3-8450-D244-8821-430284A97A9D}"/>
              </a:ext>
            </a:extLst>
          </p:cNvPr>
          <p:cNvSpPr>
            <a:spLocks noGrp="1"/>
          </p:cNvSpPr>
          <p:nvPr>
            <p:ph type="title"/>
          </p:nvPr>
        </p:nvSpPr>
        <p:spPr>
          <a:xfrm>
            <a:off x="2232252" y="633046"/>
            <a:ext cx="4463623" cy="1314996"/>
          </a:xfrm>
        </p:spPr>
        <p:txBody>
          <a:bodyPr anchor="b">
            <a:normAutofit/>
          </a:bodyPr>
          <a:lstStyle/>
          <a:p>
            <a:r>
              <a:rPr lang="en-US"/>
              <a:t>Treatment</a:t>
            </a:r>
          </a:p>
        </p:txBody>
      </p:sp>
      <p:sp>
        <p:nvSpPr>
          <p:cNvPr id="85" name="Freeform: Shape 84">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87" name="Freeform: Shape 86">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89" name="Freeform: Shape 88">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91" name="Freeform: Shape 90">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Freeform: Shape 92">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Picture 10" descr="Abstract background of bokeh turquoise">
            <a:extLst>
              <a:ext uri="{FF2B5EF4-FFF2-40B4-BE49-F238E27FC236}">
                <a16:creationId xmlns:a16="http://schemas.microsoft.com/office/drawing/2014/main" id="{A59DDFD8-7D66-DD47-8A32-2DE8218A97F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grpSp>
        <p:nvGrpSpPr>
          <p:cNvPr id="95"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96" name="Freeform: Shape 95">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aphicFrame>
        <p:nvGraphicFramePr>
          <p:cNvPr id="5" name="Content Placeholder 2">
            <a:extLst>
              <a:ext uri="{FF2B5EF4-FFF2-40B4-BE49-F238E27FC236}">
                <a16:creationId xmlns:a16="http://schemas.microsoft.com/office/drawing/2014/main" id="{B0BD5EDB-BF27-4B5E-ACF2-4E5CC9A6D854}"/>
              </a:ext>
            </a:extLst>
          </p:cNvPr>
          <p:cNvGraphicFramePr>
            <a:graphicFrameLocks noGrp="1"/>
          </p:cNvGraphicFramePr>
          <p:nvPr>
            <p:ph idx="1"/>
            <p:extLst>
              <p:ext uri="{D42A27DB-BD31-4B8C-83A1-F6EECF244321}">
                <p14:modId xmlns:p14="http://schemas.microsoft.com/office/powerpoint/2010/main" val="221934699"/>
              </p:ext>
            </p:extLst>
          </p:nvPr>
        </p:nvGraphicFramePr>
        <p:xfrm>
          <a:off x="2232252" y="2125737"/>
          <a:ext cx="4463623" cy="40444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77919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Oval 33">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400B35-C3BB-C74C-8FE9-94417C1A6F7D}"/>
              </a:ext>
            </a:extLst>
          </p:cNvPr>
          <p:cNvSpPr>
            <a:spLocks noGrp="1"/>
          </p:cNvSpPr>
          <p:nvPr>
            <p:ph type="title"/>
          </p:nvPr>
        </p:nvSpPr>
        <p:spPr>
          <a:xfrm>
            <a:off x="838200" y="1748452"/>
            <a:ext cx="4974771" cy="3587786"/>
          </a:xfrm>
        </p:spPr>
        <p:txBody>
          <a:bodyPr>
            <a:normAutofit/>
          </a:bodyPr>
          <a:lstStyle/>
          <a:p>
            <a:pPr algn="ctr"/>
            <a:r>
              <a:rPr lang="en-US"/>
              <a:t>Clozapine</a:t>
            </a:r>
          </a:p>
        </p:txBody>
      </p:sp>
      <p:grpSp>
        <p:nvGrpSpPr>
          <p:cNvPr id="36"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tx1"/>
          </a:solidFill>
        </p:grpSpPr>
        <p:sp>
          <p:nvSpPr>
            <p:cNvPr id="37" name="Freeform: Shape 36">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40"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2"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44"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tx1"/>
          </a:solidFill>
        </p:grpSpPr>
        <p:sp>
          <p:nvSpPr>
            <p:cNvPr id="45" name="Freeform: Shape 44">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grpSp>
        <p:nvGrpSpPr>
          <p:cNvPr id="215"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tx1">
              <a:alpha val="60000"/>
            </a:schemeClr>
          </a:solidFill>
        </p:grpSpPr>
        <p:sp>
          <p:nvSpPr>
            <p:cNvPr id="216" name="Freeform: Shape 215">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39148118-C07A-D34E-9032-355A3E395DBE}"/>
              </a:ext>
            </a:extLst>
          </p:cNvPr>
          <p:cNvSpPr>
            <a:spLocks noGrp="1"/>
          </p:cNvSpPr>
          <p:nvPr>
            <p:ph idx="1"/>
          </p:nvPr>
        </p:nvSpPr>
        <p:spPr>
          <a:xfrm>
            <a:off x="6477270" y="1130846"/>
            <a:ext cx="5707277" cy="4351338"/>
          </a:xfrm>
        </p:spPr>
        <p:txBody>
          <a:bodyPr>
            <a:normAutofit/>
          </a:bodyPr>
          <a:lstStyle/>
          <a:p>
            <a:r>
              <a:rPr lang="en-US" sz="4000"/>
              <a:t>Clozaril®</a:t>
            </a:r>
          </a:p>
          <a:p>
            <a:pPr lvl="1">
              <a:buSzPct val="75000"/>
              <a:buFont typeface="Courier New" panose="02070309020205020404" pitchFamily="49" charset="0"/>
              <a:buChar char="o"/>
            </a:pPr>
            <a:r>
              <a:rPr lang="en-US" sz="3600"/>
              <a:t> Used to Treat</a:t>
            </a:r>
          </a:p>
          <a:p>
            <a:pPr lvl="2">
              <a:buSzPct val="75000"/>
              <a:buFont typeface="Wingdings" pitchFamily="2" charset="2"/>
              <a:buChar char="§"/>
            </a:pPr>
            <a:r>
              <a:rPr lang="en-US" sz="3200"/>
              <a:t>Schizophrenia</a:t>
            </a:r>
          </a:p>
          <a:p>
            <a:pPr lvl="2">
              <a:buSzPct val="75000"/>
              <a:buFont typeface="Wingdings" pitchFamily="2" charset="2"/>
              <a:buChar char="§"/>
            </a:pPr>
            <a:r>
              <a:rPr lang="en-US" sz="3200"/>
              <a:t>Schizoaffective Disorder</a:t>
            </a:r>
          </a:p>
          <a:p>
            <a:pPr lvl="2"/>
            <a:endParaRPr lang="en-US"/>
          </a:p>
        </p:txBody>
      </p:sp>
    </p:spTree>
    <p:extLst>
      <p:ext uri="{BB962C8B-B14F-4D97-AF65-F5344CB8AC3E}">
        <p14:creationId xmlns:p14="http://schemas.microsoft.com/office/powerpoint/2010/main" val="2360294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Oval 39">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9919DF-A144-224C-897D-690B22AEB10C}"/>
              </a:ext>
            </a:extLst>
          </p:cNvPr>
          <p:cNvSpPr>
            <a:spLocks noGrp="1"/>
          </p:cNvSpPr>
          <p:nvPr>
            <p:ph type="title"/>
          </p:nvPr>
        </p:nvSpPr>
        <p:spPr>
          <a:xfrm>
            <a:off x="838200" y="1748452"/>
            <a:ext cx="4974771" cy="3587786"/>
          </a:xfrm>
        </p:spPr>
        <p:txBody>
          <a:bodyPr>
            <a:normAutofit/>
          </a:bodyPr>
          <a:lstStyle/>
          <a:p>
            <a:pPr algn="ctr"/>
            <a:r>
              <a:rPr lang="en-US"/>
              <a:t>Clozapine</a:t>
            </a:r>
          </a:p>
        </p:txBody>
      </p:sp>
      <p:grpSp>
        <p:nvGrpSpPr>
          <p:cNvPr id="4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tx1"/>
          </a:solidFill>
        </p:grpSpPr>
        <p:sp>
          <p:nvSpPr>
            <p:cNvPr id="43" name="Freeform: Shape 4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46"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8"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5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tx1"/>
          </a:solidFill>
        </p:grpSpPr>
        <p:sp>
          <p:nvSpPr>
            <p:cNvPr id="51" name="Freeform: Shape 5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grpSp>
        <p:nvGrpSpPr>
          <p:cNvPr id="221"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tx1">
              <a:alpha val="60000"/>
            </a:schemeClr>
          </a:solidFill>
        </p:grpSpPr>
        <p:sp>
          <p:nvSpPr>
            <p:cNvPr id="222" name="Freeform: Shape 221">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C2B3E7C3-66C3-6D40-A82A-69CBECBAC781}"/>
              </a:ext>
            </a:extLst>
          </p:cNvPr>
          <p:cNvSpPr>
            <a:spLocks noGrp="1"/>
          </p:cNvSpPr>
          <p:nvPr>
            <p:ph idx="1"/>
          </p:nvPr>
        </p:nvSpPr>
        <p:spPr>
          <a:xfrm>
            <a:off x="6259448" y="1713405"/>
            <a:ext cx="5933090" cy="4351338"/>
          </a:xfrm>
        </p:spPr>
        <p:txBody>
          <a:bodyPr vert="horz" lIns="91440" tIns="45720" rIns="91440" bIns="45720" rtlCol="0" anchor="t">
            <a:normAutofit/>
          </a:bodyPr>
          <a:lstStyle/>
          <a:p>
            <a:r>
              <a:rPr lang="en-US" sz="3200"/>
              <a:t>Requirements</a:t>
            </a:r>
          </a:p>
          <a:p>
            <a:pPr lvl="1">
              <a:buSzPct val="75000"/>
              <a:buFont typeface="Courier New" panose="02070309020205020404" pitchFamily="49" charset="0"/>
              <a:buChar char="o"/>
            </a:pPr>
            <a:r>
              <a:rPr lang="en-US"/>
              <a:t>Valid Health Care Provider (HCP) Order</a:t>
            </a:r>
          </a:p>
          <a:p>
            <a:pPr lvl="1">
              <a:buSzPct val="75000"/>
              <a:buFont typeface="Courier New" panose="02070309020205020404" pitchFamily="49" charset="0"/>
              <a:buChar char="o"/>
            </a:pPr>
            <a:r>
              <a:rPr lang="en-US"/>
              <a:t>Service Provider Clozapine Policy</a:t>
            </a:r>
          </a:p>
          <a:p>
            <a:pPr lvl="1">
              <a:buSzPct val="75000"/>
              <a:buFont typeface="Courier New" panose="02070309020205020404" pitchFamily="49" charset="0"/>
              <a:buChar char="o"/>
            </a:pPr>
            <a:r>
              <a:rPr lang="en-US"/>
              <a:t>Certified Staff Training</a:t>
            </a:r>
          </a:p>
          <a:p>
            <a:pPr lvl="2">
              <a:buSzPct val="75000"/>
              <a:buFont typeface="Wingdings" pitchFamily="2" charset="2"/>
              <a:buChar char="§"/>
            </a:pPr>
            <a:r>
              <a:rPr lang="en-US" sz="2200"/>
              <a:t>Completed Evaluation Tool</a:t>
            </a:r>
            <a:endParaRPr lang="en-US" sz="2200">
              <a:ea typeface="Source Sans Pro"/>
            </a:endParaRPr>
          </a:p>
        </p:txBody>
      </p:sp>
    </p:spTree>
    <p:extLst>
      <p:ext uri="{BB962C8B-B14F-4D97-AF65-F5344CB8AC3E}">
        <p14:creationId xmlns:p14="http://schemas.microsoft.com/office/powerpoint/2010/main" val="1500248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B8CB1D39-68D4-4372-BF3B-2A33A7495E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tx1"/>
          </a:solidFill>
        </p:grpSpPr>
        <p:sp>
          <p:nvSpPr>
            <p:cNvPr id="71" name="Freeform: Shape 70">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72" name="Freeform: Shape 71">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74" name="Rectangle 73">
            <a:extLst>
              <a:ext uri="{FF2B5EF4-FFF2-40B4-BE49-F238E27FC236}">
                <a16:creationId xmlns:a16="http://schemas.microsoft.com/office/drawing/2014/main" id="{E0E9B1DB-5C91-41C9-8C0D-C2CD3D570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542" y="1264801"/>
            <a:ext cx="4892216" cy="4511751"/>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02224B8-FCE1-4A12-84A7-B674B2B9E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542" y="1264801"/>
            <a:ext cx="4892216" cy="4511751"/>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8" name="Rectangle 77">
            <a:extLst>
              <a:ext uri="{FF2B5EF4-FFF2-40B4-BE49-F238E27FC236}">
                <a16:creationId xmlns:a16="http://schemas.microsoft.com/office/drawing/2014/main" id="{41E366A2-885B-4E10-A479-4A650E4C6E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59" y="1173124"/>
            <a:ext cx="4892216" cy="4511751"/>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A3A2CC-0B83-3A4E-A0C2-AEDAFEDC83F3}"/>
              </a:ext>
            </a:extLst>
          </p:cNvPr>
          <p:cNvSpPr>
            <a:spLocks noGrp="1"/>
          </p:cNvSpPr>
          <p:nvPr>
            <p:ph type="title"/>
          </p:nvPr>
        </p:nvSpPr>
        <p:spPr>
          <a:xfrm>
            <a:off x="1102367" y="1264801"/>
            <a:ext cx="4114571" cy="4296387"/>
          </a:xfrm>
        </p:spPr>
        <p:txBody>
          <a:bodyPr>
            <a:normAutofit/>
          </a:bodyPr>
          <a:lstStyle/>
          <a:p>
            <a:pPr algn="ctr"/>
            <a:r>
              <a:rPr lang="en-US"/>
              <a:t>Clozapine HCP Orders</a:t>
            </a:r>
          </a:p>
        </p:txBody>
      </p:sp>
      <p:sp>
        <p:nvSpPr>
          <p:cNvPr id="80" name="Graphic 212">
            <a:extLst>
              <a:ext uri="{FF2B5EF4-FFF2-40B4-BE49-F238E27FC236}">
                <a16:creationId xmlns:a16="http://schemas.microsoft.com/office/drawing/2014/main" id="{55C61911-45B2-48BF-AC7A-1EB579B42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2373" y="798490"/>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2" name="Graphic 212">
            <a:extLst>
              <a:ext uri="{FF2B5EF4-FFF2-40B4-BE49-F238E27FC236}">
                <a16:creationId xmlns:a16="http://schemas.microsoft.com/office/drawing/2014/main" id="{2DE4D4CE-6DAE-4A05-BE5B-6BCE3F4EC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2373" y="798490"/>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4" name="Oval 83">
            <a:extLst>
              <a:ext uri="{FF2B5EF4-FFF2-40B4-BE49-F238E27FC236}">
                <a16:creationId xmlns:a16="http://schemas.microsoft.com/office/drawing/2014/main" id="{10C23D31-5B0A-4956-A59F-A24F57D2A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988" y="4604761"/>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Oval 85">
            <a:extLst>
              <a:ext uri="{FF2B5EF4-FFF2-40B4-BE49-F238E27FC236}">
                <a16:creationId xmlns:a16="http://schemas.microsoft.com/office/drawing/2014/main" id="{F4C6FC6E-4AAF-4628-B7E5-85DF9D32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988" y="4604761"/>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D4429479-A49C-9448-9747-B499E4C0744C}"/>
              </a:ext>
            </a:extLst>
          </p:cNvPr>
          <p:cNvSpPr>
            <a:spLocks noGrp="1"/>
          </p:cNvSpPr>
          <p:nvPr>
            <p:ph idx="1"/>
          </p:nvPr>
        </p:nvSpPr>
        <p:spPr>
          <a:xfrm>
            <a:off x="6234868" y="1345827"/>
            <a:ext cx="5494677" cy="4351338"/>
          </a:xfrm>
        </p:spPr>
        <p:txBody>
          <a:bodyPr>
            <a:normAutofit/>
          </a:bodyPr>
          <a:lstStyle/>
          <a:p>
            <a:pPr marL="0" indent="0">
              <a:buNone/>
            </a:pPr>
            <a:r>
              <a:rPr lang="en-US" sz="3200"/>
              <a:t>Must Include</a:t>
            </a:r>
          </a:p>
          <a:p>
            <a:pPr lvl="1"/>
            <a:r>
              <a:rPr lang="en-US" sz="2800"/>
              <a:t>Specific Medical Condition or Diagnosis for which Clozapine is Prescribed</a:t>
            </a:r>
            <a:endParaRPr lang="en-US" sz="2800" strike="sngStrike"/>
          </a:p>
          <a:p>
            <a:pPr lvl="1"/>
            <a:r>
              <a:rPr lang="en-US" sz="2800"/>
              <a:t>Individualized Instructions to Follow when</a:t>
            </a:r>
          </a:p>
          <a:p>
            <a:pPr lvl="2">
              <a:buSzPct val="75000"/>
              <a:buFont typeface="Courier New" panose="02070309020205020404" pitchFamily="49" charset="0"/>
              <a:buChar char="o"/>
            </a:pPr>
            <a:r>
              <a:rPr lang="en-US" sz="2400"/>
              <a:t>2 or more days of Clozapine are omitted</a:t>
            </a:r>
            <a:r>
              <a:rPr lang="en-US" sz="2200"/>
              <a:t> </a:t>
            </a:r>
          </a:p>
          <a:p>
            <a:pPr lvl="1"/>
            <a:r>
              <a:rPr lang="en-US" sz="2800"/>
              <a:t>When to call 911 and/or HCP</a:t>
            </a:r>
          </a:p>
        </p:txBody>
      </p:sp>
      <p:grpSp>
        <p:nvGrpSpPr>
          <p:cNvPr id="88"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89" name="Freeform: Shape 88">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730886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8CB1D39-68D4-4372-BF3B-2A33A7495E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tx1"/>
          </a:solidFill>
        </p:grpSpPr>
        <p:sp>
          <p:nvSpPr>
            <p:cNvPr id="58" name="Freeform: Shape 57">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59" name="Freeform: Shape 58">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61" name="Rectangle 60">
            <a:extLst>
              <a:ext uri="{FF2B5EF4-FFF2-40B4-BE49-F238E27FC236}">
                <a16:creationId xmlns:a16="http://schemas.microsoft.com/office/drawing/2014/main" id="{E0E9B1DB-5C91-41C9-8C0D-C2CD3D570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542" y="1264801"/>
            <a:ext cx="4892216" cy="4511751"/>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02224B8-FCE1-4A12-84A7-B674B2B9E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542" y="1264801"/>
            <a:ext cx="4892216" cy="4511751"/>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5" name="Rectangle 64">
            <a:extLst>
              <a:ext uri="{FF2B5EF4-FFF2-40B4-BE49-F238E27FC236}">
                <a16:creationId xmlns:a16="http://schemas.microsoft.com/office/drawing/2014/main" id="{41E366A2-885B-4E10-A479-4A650E4C6E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59" y="1173124"/>
            <a:ext cx="4892216" cy="4511751"/>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B0163A-74CF-3845-9637-FA58AFF1F6D6}"/>
              </a:ext>
            </a:extLst>
          </p:cNvPr>
          <p:cNvSpPr>
            <a:spLocks noGrp="1"/>
          </p:cNvSpPr>
          <p:nvPr>
            <p:ph type="title"/>
          </p:nvPr>
        </p:nvSpPr>
        <p:spPr>
          <a:xfrm>
            <a:off x="1102367" y="1264801"/>
            <a:ext cx="4114571" cy="4296387"/>
          </a:xfrm>
        </p:spPr>
        <p:txBody>
          <a:bodyPr>
            <a:normAutofit/>
          </a:bodyPr>
          <a:lstStyle/>
          <a:p>
            <a:pPr algn="ctr"/>
            <a:r>
              <a:rPr lang="en-US"/>
              <a:t>Clozapine HCP Orders</a:t>
            </a:r>
          </a:p>
        </p:txBody>
      </p:sp>
      <p:sp>
        <p:nvSpPr>
          <p:cNvPr id="67" name="Graphic 212">
            <a:extLst>
              <a:ext uri="{FF2B5EF4-FFF2-40B4-BE49-F238E27FC236}">
                <a16:creationId xmlns:a16="http://schemas.microsoft.com/office/drawing/2014/main" id="{55C61911-45B2-48BF-AC7A-1EB579B42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2373" y="798490"/>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69" name="Graphic 212">
            <a:extLst>
              <a:ext uri="{FF2B5EF4-FFF2-40B4-BE49-F238E27FC236}">
                <a16:creationId xmlns:a16="http://schemas.microsoft.com/office/drawing/2014/main" id="{2DE4D4CE-6DAE-4A05-BE5B-6BCE3F4EC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2373" y="798490"/>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1" name="Oval 70">
            <a:extLst>
              <a:ext uri="{FF2B5EF4-FFF2-40B4-BE49-F238E27FC236}">
                <a16:creationId xmlns:a16="http://schemas.microsoft.com/office/drawing/2014/main" id="{10C23D31-5B0A-4956-A59F-A24F57D2A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988" y="4604761"/>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Oval 72">
            <a:extLst>
              <a:ext uri="{FF2B5EF4-FFF2-40B4-BE49-F238E27FC236}">
                <a16:creationId xmlns:a16="http://schemas.microsoft.com/office/drawing/2014/main" id="{F4C6FC6E-4AAF-4628-B7E5-85DF9D32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988" y="4604761"/>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2FB52EDA-991D-8240-8E00-2284E198CFA0}"/>
              </a:ext>
            </a:extLst>
          </p:cNvPr>
          <p:cNvSpPr>
            <a:spLocks noGrp="1"/>
          </p:cNvSpPr>
          <p:nvPr>
            <p:ph idx="1"/>
          </p:nvPr>
        </p:nvSpPr>
        <p:spPr>
          <a:xfrm>
            <a:off x="6234868" y="1345827"/>
            <a:ext cx="5217173" cy="4351338"/>
          </a:xfrm>
        </p:spPr>
        <p:txBody>
          <a:bodyPr>
            <a:normAutofit/>
          </a:bodyPr>
          <a:lstStyle/>
          <a:p>
            <a:pPr marL="0" indent="0">
              <a:buNone/>
            </a:pPr>
            <a:r>
              <a:rPr lang="en-US" sz="3600" dirty="0"/>
              <a:t>HCP Order Changes</a:t>
            </a:r>
          </a:p>
          <a:p>
            <a:pPr lvl="1">
              <a:buSzPct val="75000"/>
            </a:pPr>
            <a:r>
              <a:rPr lang="en-US" sz="3200" dirty="0"/>
              <a:t>Communicated</a:t>
            </a:r>
            <a:r>
              <a:rPr lang="en-US" sz="2800" dirty="0"/>
              <a:t> to</a:t>
            </a:r>
          </a:p>
          <a:p>
            <a:pPr lvl="2">
              <a:buSzPct val="75000"/>
              <a:buFont typeface="Courier New" panose="02070309020205020404" pitchFamily="49" charset="0"/>
              <a:buChar char="o"/>
            </a:pPr>
            <a:r>
              <a:rPr lang="en-US" sz="2800" dirty="0"/>
              <a:t>All Staff</a:t>
            </a:r>
            <a:endParaRPr lang="en-US" sz="2400" dirty="0"/>
          </a:p>
          <a:p>
            <a:pPr lvl="1">
              <a:buSzPct val="75000"/>
            </a:pPr>
            <a:r>
              <a:rPr lang="en-US" sz="3200" dirty="0"/>
              <a:t>Documented</a:t>
            </a:r>
            <a:r>
              <a:rPr lang="en-US" sz="2800" dirty="0"/>
              <a:t> </a:t>
            </a:r>
          </a:p>
          <a:p>
            <a:pPr lvl="2">
              <a:buSzPct val="75000"/>
              <a:buFont typeface="Courier New" panose="02070309020205020404" pitchFamily="49" charset="0"/>
              <a:buChar char="o"/>
            </a:pPr>
            <a:r>
              <a:rPr lang="en-US" sz="2600" dirty="0"/>
              <a:t>Narrative Note or</a:t>
            </a:r>
          </a:p>
          <a:p>
            <a:pPr lvl="2">
              <a:buSzPct val="75000"/>
              <a:buFont typeface="Courier New" panose="02070309020205020404" pitchFamily="49" charset="0"/>
              <a:buChar char="o"/>
            </a:pPr>
            <a:r>
              <a:rPr lang="en-US" sz="2600" dirty="0"/>
              <a:t>Progress Note</a:t>
            </a:r>
            <a:endParaRPr lang="en-US" sz="2200" dirty="0"/>
          </a:p>
        </p:txBody>
      </p:sp>
      <p:grpSp>
        <p:nvGrpSpPr>
          <p:cNvPr id="75"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76" name="Freeform: Shape 75">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323046061"/>
      </p:ext>
    </p:extLst>
  </p:cSld>
  <p:clrMapOvr>
    <a:masterClrMapping/>
  </p:clrMapOvr>
</p:sld>
</file>

<file path=ppt/theme/theme1.xml><?xml version="1.0" encoding="utf-8"?>
<a:theme xmlns:a="http://schemas.openxmlformats.org/drawingml/2006/main" name="FunkyShapesVTI">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VTI" id="{A7F40C41-3FB2-45B0-B0D6-DFB7FDD9B7AD}" vid="{C49381A0-09CD-46EE-B141-E2CDD87ABF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3</TotalTime>
  <Words>2410</Words>
  <Application>Microsoft Office PowerPoint</Application>
  <PresentationFormat>Widescreen</PresentationFormat>
  <Paragraphs>304</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Courier New</vt:lpstr>
      <vt:lpstr>Source Sans Pro</vt:lpstr>
      <vt:lpstr>Source Sans Pro SemiBold</vt:lpstr>
      <vt:lpstr>Wingdings</vt:lpstr>
      <vt:lpstr>FunkyShapesVTI</vt:lpstr>
      <vt:lpstr>Clozapine Therapy</vt:lpstr>
      <vt:lpstr>Objectives</vt:lpstr>
      <vt:lpstr>Schizophrenia</vt:lpstr>
      <vt:lpstr>Schizoaffective Disorder</vt:lpstr>
      <vt:lpstr>Treatment</vt:lpstr>
      <vt:lpstr>Clozapine</vt:lpstr>
      <vt:lpstr>Clozapine</vt:lpstr>
      <vt:lpstr>Clozapine HCP Orders</vt:lpstr>
      <vt:lpstr>Clozapine HCP Orders</vt:lpstr>
      <vt:lpstr>Documentation</vt:lpstr>
      <vt:lpstr>Clozapine Telehealth/ Telephone HCP Orders</vt:lpstr>
      <vt:lpstr>Clozapine HCP Orders</vt:lpstr>
      <vt:lpstr>Common Side Effects</vt:lpstr>
      <vt:lpstr>Adverse Effects</vt:lpstr>
      <vt:lpstr>Agranulocytosis</vt:lpstr>
      <vt:lpstr>Before Starting Clozapine</vt:lpstr>
      <vt:lpstr>ANC Testing</vt:lpstr>
      <vt:lpstr>ANC Testing</vt:lpstr>
      <vt:lpstr>MAP Consultant</vt:lpstr>
      <vt:lpstr>Prescribing Health Care Provider</vt:lpstr>
      <vt:lpstr>Report Immediately to HCP</vt:lpstr>
      <vt:lpstr>Emergency Procedures</vt:lpstr>
      <vt:lpstr>Clozapine Therapy Retraining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Clozapine Therapy</dc:title>
  <dc:creator>gina.hunt22@verizon.net</dc:creator>
  <cp:lastModifiedBy>Gelinas, Joanna</cp:lastModifiedBy>
  <cp:revision>21</cp:revision>
  <dcterms:created xsi:type="dcterms:W3CDTF">2021-04-11T11:11:26Z</dcterms:created>
  <dcterms:modified xsi:type="dcterms:W3CDTF">2025-09-09T15:52:08Z</dcterms:modified>
</cp:coreProperties>
</file>